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Cyrl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CS" dirty="0"/>
              <a:t>Пол 67% женски, 33 % мушки  </a:t>
            </a:r>
          </a:p>
        </c:rich>
      </c:tx>
      <c:layout>
        <c:manualLayout>
          <c:xMode val="edge"/>
          <c:yMode val="edge"/>
          <c:x val="0.307382750984252"/>
          <c:y val="7.140496611231507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550472440944882"/>
          <c:y val="0.21258522419056147"/>
          <c:w val="0.45230118110236223"/>
          <c:h val="0.67845172991807767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Пол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656-4879-9DC4-CF9168F91F4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656-4879-9DC4-CF9168F91F4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656-4879-9DC4-CF9168F91F4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656-4879-9DC4-CF9168F91F4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2"/>
                <c:pt idx="0">
                  <c:v>женски</c:v>
                </c:pt>
                <c:pt idx="1">
                  <c:v>мушки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0.67</c:v>
                </c:pt>
                <c:pt idx="1">
                  <c:v>0.33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E5-469C-B47C-D5B4084B6332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layout>
        <c:manualLayout>
          <c:xMode val="edge"/>
          <c:yMode val="edge"/>
          <c:x val="0.37231446850393701"/>
          <c:y val="0.91688140275089791"/>
          <c:w val="0.22880856299212599"/>
          <c:h val="8.225494694545094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Cyrl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да ли си пробао/ла вејп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F95-4204-8516-132CA9BEACC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F95-4204-8516-132CA9BEACC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F95-4204-8516-132CA9BEACC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F95-4204-8516-132CA9BEACC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2"/>
                <c:pt idx="0">
                  <c:v>да</c:v>
                </c:pt>
                <c:pt idx="1">
                  <c:v>2. квартал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0.82</c:v>
                </c:pt>
                <c:pt idx="1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0B-4A26-8EEB-1688D827AB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Cyrl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разлог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4F2-482C-AC9F-FA7D7C9E303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4F2-482C-AC9F-FA7D7C9E303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4F2-482C-AC9F-FA7D7C9E303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4F2-482C-AC9F-FA7D7C9E303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4F2-482C-AC9F-FA7D7C9E303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радозналост</c:v>
                </c:pt>
                <c:pt idx="1">
                  <c:v>друштво</c:v>
                </c:pt>
                <c:pt idx="2">
                  <c:v>укус</c:v>
                </c:pt>
                <c:pt idx="3">
                  <c:v>стрес</c:v>
                </c:pt>
                <c:pt idx="4">
                  <c:v>не знам</c:v>
                </c:pt>
              </c:strCache>
            </c:strRef>
          </c:cat>
          <c:val>
            <c:numRef>
              <c:f>Лист1!$B$2:$B$6</c:f>
              <c:numCache>
                <c:formatCode>0%</c:formatCode>
                <c:ptCount val="5"/>
                <c:pt idx="0">
                  <c:v>0.18</c:v>
                </c:pt>
                <c:pt idx="1">
                  <c:v>0.56999999999999995</c:v>
                </c:pt>
                <c:pt idx="2">
                  <c:v>0.2</c:v>
                </c:pt>
                <c:pt idx="3">
                  <c:v>0.02</c:v>
                </c:pt>
                <c:pt idx="4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36-4DE3-AB39-12BBF379A3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Cyrl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притисак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115-45ED-B251-4177864C230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115-45ED-B251-4177864C230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115-45ED-B251-4177864C230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115-45ED-B251-4177864C230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често</c:v>
                </c:pt>
                <c:pt idx="1">
                  <c:v>понекад</c:v>
                </c:pt>
                <c:pt idx="2">
                  <c:v>ретко</c:v>
                </c:pt>
                <c:pt idx="3">
                  <c:v>никад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0.82</c:v>
                </c:pt>
                <c:pt idx="1">
                  <c:v>7.0000000000000007E-2</c:v>
                </c:pt>
                <c:pt idx="2">
                  <c:v>7.0000000000000007E-2</c:v>
                </c:pt>
                <c:pt idx="3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F8-4ABD-8F9D-E74B9DF820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Cyrl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друштвене мреже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1E3-49D3-90A7-604F5618AB9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1E3-49D3-90A7-604F5618AB9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1E3-49D3-90A7-604F5618AB9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7D4-4EDD-993B-2D8D8AC5B9F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много</c:v>
                </c:pt>
                <c:pt idx="1">
                  <c:v>умерено</c:v>
                </c:pt>
                <c:pt idx="2">
                  <c:v>мало</c:v>
                </c:pt>
                <c:pt idx="3">
                  <c:v>нимало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0.7</c:v>
                </c:pt>
                <c:pt idx="1">
                  <c:v>0.14000000000000001</c:v>
                </c:pt>
                <c:pt idx="2">
                  <c:v>0.13</c:v>
                </c:pt>
                <c:pt idx="3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D4-4EDD-993B-2D8D8AC5B9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Cyrl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да ли су уобичајене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047-4CB0-8ECC-8C3D54FE569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047-4CB0-8ECC-8C3D54FE569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047-4CB0-8ECC-8C3D54FE569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047-4CB0-8ECC-8C3D54FE569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2"/>
                <c:pt idx="0">
                  <c:v>да</c:v>
                </c:pt>
                <c:pt idx="1">
                  <c:v>не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0.83</c:v>
                </c:pt>
                <c:pt idx="1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49-4DDD-B41A-8999EE9F69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Cyrl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да ли би ишао/ла на естетски захват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F86-46F3-8CB2-98680D0E8FB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F86-46F3-8CB2-98680D0E8FB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F86-46F3-8CB2-98680D0E8FB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F86-46F3-8CB2-98680D0E8FB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3"/>
                <c:pt idx="0">
                  <c:v>да</c:v>
                </c:pt>
                <c:pt idx="1">
                  <c:v>не</c:v>
                </c:pt>
                <c:pt idx="2">
                  <c:v>нисам сигуран/на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0.44</c:v>
                </c:pt>
                <c:pt idx="1">
                  <c:v>0.26</c:v>
                </c:pt>
                <c:pt idx="2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2A-4656-9C48-BA66F057482C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Cyrl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утицај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6F9-4A4D-8E83-3B2E160F8B2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6F9-4A4D-8E83-3B2E160F8B2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6F9-4A4D-8E83-3B2E160F8B2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6F9-4A4D-8E83-3B2E160F8B2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86F9-4A4D-8E83-3B2E160F8B2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друштвене мреже</c:v>
                </c:pt>
                <c:pt idx="1">
                  <c:v>познате личности</c:v>
                </c:pt>
                <c:pt idx="2">
                  <c:v>друштво</c:v>
                </c:pt>
                <c:pt idx="3">
                  <c:v>незадовољство изгледом</c:v>
                </c:pt>
                <c:pt idx="4">
                  <c:v>ништа од наведеног</c:v>
                </c:pt>
              </c:strCache>
            </c:strRef>
          </c:cat>
          <c:val>
            <c:numRef>
              <c:f>Лист1!$B$2:$B$6</c:f>
              <c:numCache>
                <c:formatCode>0%</c:formatCode>
                <c:ptCount val="5"/>
                <c:pt idx="0">
                  <c:v>0.25</c:v>
                </c:pt>
                <c:pt idx="1">
                  <c:v>0.13</c:v>
                </c:pt>
                <c:pt idx="2">
                  <c:v>0.51</c:v>
                </c:pt>
                <c:pt idx="3">
                  <c:v>0.05</c:v>
                </c:pt>
                <c:pt idx="4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28-4A86-8D39-2AB89749A8A8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Cyrl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право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A09-4463-A89E-8CA8A7598C6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A09-4463-A89E-8CA8A7598C6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A09-4463-A89E-8CA8A7598C6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A09-4463-A89E-8CA8A7598C6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3"/>
                <c:pt idx="0">
                  <c:v>да</c:v>
                </c:pt>
                <c:pt idx="1">
                  <c:v>не </c:v>
                </c:pt>
                <c:pt idx="2">
                  <c:v>уз дозволу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0.33</c:v>
                </c:pt>
                <c:pt idx="1">
                  <c:v>0.47</c:v>
                </c:pt>
                <c:pt idx="2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20-4351-9A33-D9ACAB6249CC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Cyrl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штетност соларијума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EBA-4F84-B20D-E46C79806D8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EBA-4F84-B20D-E46C79806D8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EBA-4F84-B20D-E46C79806D8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EBA-4F84-B20D-E46C79806D8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2"/>
                <c:pt idx="0">
                  <c:v>да</c:v>
                </c:pt>
                <c:pt idx="1">
                  <c:v>не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0.62</c:v>
                </c:pt>
                <c:pt idx="1">
                  <c:v>0.38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E8-4635-B8D7-EA2961BDC3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Cyrl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да ли си користио /ла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D59-428A-A6B1-1A433AC8ED0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D59-428A-A6B1-1A433AC8ED0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D59-428A-A6B1-1A433AC8ED0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D59-428A-A6B1-1A433AC8ED0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2"/>
                <c:pt idx="0">
                  <c:v>да</c:v>
                </c:pt>
                <c:pt idx="1">
                  <c:v>не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0.21</c:v>
                </c:pt>
                <c:pt idx="1">
                  <c:v>0.79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9D-4096-B58B-72F4261EAE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Cyrl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зашто се користи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294-4B8C-956A-5139540C51A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294-4B8C-956A-5139540C51A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294-4B8C-956A-5139540C51A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294-4B8C-956A-5139540C51A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да би лепше изгледали</c:v>
                </c:pt>
                <c:pt idx="1">
                  <c:v>због тренда</c:v>
                </c:pt>
                <c:pt idx="2">
                  <c:v>због самопоуздања</c:v>
                </c:pt>
                <c:pt idx="3">
                  <c:v>не користе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0.38</c:v>
                </c:pt>
                <c:pt idx="1">
                  <c:v>0.21</c:v>
                </c:pt>
                <c:pt idx="2">
                  <c:v>0.14000000000000001</c:v>
                </c:pt>
                <c:pt idx="3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E6-40E8-87F0-6E23AD366E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Cyrl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штетност вејпа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86F-45BD-B10E-E886BAC2723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86F-45BD-B10E-E886BAC2723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86F-45BD-B10E-E886BAC2723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86F-45BD-B10E-E886BAC2723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да</c:v>
                </c:pt>
                <c:pt idx="1">
                  <c:v>не</c:v>
                </c:pt>
                <c:pt idx="2">
                  <c:v>не знам</c:v>
                </c:pt>
                <c:pt idx="3">
                  <c:v>4. квартал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0.32</c:v>
                </c:pt>
                <c:pt idx="1">
                  <c:v>0.44</c:v>
                </c:pt>
                <c:pt idx="2">
                  <c:v>0.24</c:v>
                </c:pt>
                <c:pt idx="3" formatCode="General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E1-4861-8C8E-D1088F42BA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Наслов слајд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>
            <a:extLst>
              <a:ext uri="{FF2B5EF4-FFF2-40B4-BE49-F238E27FC236}">
                <a16:creationId xmlns:a16="http://schemas.microsoft.com/office/drawing/2014/main" id="{70078744-6709-D93B-C736-84592A8B88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r-Cyrl-RS"/>
              <a:t>Кликните и уредите наслов мастера</a:t>
            </a:r>
            <a:endParaRPr lang="en-US"/>
          </a:p>
        </p:txBody>
      </p:sp>
      <p:sp>
        <p:nvSpPr>
          <p:cNvPr id="3" name="Поднаслов 2">
            <a:extLst>
              <a:ext uri="{FF2B5EF4-FFF2-40B4-BE49-F238E27FC236}">
                <a16:creationId xmlns:a16="http://schemas.microsoft.com/office/drawing/2014/main" id="{9B6C3ADF-C151-920F-D247-800E9E7325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Cyrl-RS"/>
              <a:t>Кликните и уредите стил поднаслова мастера</a:t>
            </a:r>
            <a:endParaRPr lang="en-US"/>
          </a:p>
        </p:txBody>
      </p:sp>
      <p:sp>
        <p:nvSpPr>
          <p:cNvPr id="4" name="Чувар места за датум 3">
            <a:extLst>
              <a:ext uri="{FF2B5EF4-FFF2-40B4-BE49-F238E27FC236}">
                <a16:creationId xmlns:a16="http://schemas.microsoft.com/office/drawing/2014/main" id="{D4296A02-2B6C-BD25-5317-7F009DC36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935C7-E62B-40CA-9FFA-B418F85E52FF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Чувар места за подножје 4">
            <a:extLst>
              <a:ext uri="{FF2B5EF4-FFF2-40B4-BE49-F238E27FC236}">
                <a16:creationId xmlns:a16="http://schemas.microsoft.com/office/drawing/2014/main" id="{EEFB5EF5-1621-6ABA-3E28-73E702FB3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Чувар места за број слајда 5">
            <a:extLst>
              <a:ext uri="{FF2B5EF4-FFF2-40B4-BE49-F238E27FC236}">
                <a16:creationId xmlns:a16="http://schemas.microsoft.com/office/drawing/2014/main" id="{2DF6B602-7DA1-5329-B15C-A5B050797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F8B63-14C3-4F92-9A21-B8CD62A5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074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слов и вертикалн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>
            <a:extLst>
              <a:ext uri="{FF2B5EF4-FFF2-40B4-BE49-F238E27FC236}">
                <a16:creationId xmlns:a16="http://schemas.microsoft.com/office/drawing/2014/main" id="{E6B43E17-119E-9389-6F8E-A03132F7B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/>
              <a:t>Кликните и уредите наслов мастера</a:t>
            </a:r>
            <a:endParaRPr lang="en-US"/>
          </a:p>
        </p:txBody>
      </p:sp>
      <p:sp>
        <p:nvSpPr>
          <p:cNvPr id="3" name="Чувар места за вертикални текст 2">
            <a:extLst>
              <a:ext uri="{FF2B5EF4-FFF2-40B4-BE49-F238E27FC236}">
                <a16:creationId xmlns:a16="http://schemas.microsoft.com/office/drawing/2014/main" id="{58A003D3-2E99-778C-DBB3-D1CD6DB910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r-Cyrl-RS"/>
              <a:t>Кликните да бисте уредили стилове текста мастера</a:t>
            </a:r>
          </a:p>
          <a:p>
            <a:pPr lvl="1"/>
            <a:r>
              <a:rPr lang="sr-Cyrl-RS"/>
              <a:t>Други ниво</a:t>
            </a:r>
          </a:p>
          <a:p>
            <a:pPr lvl="2"/>
            <a:r>
              <a:rPr lang="sr-Cyrl-RS"/>
              <a:t>Трећи ниво</a:t>
            </a:r>
          </a:p>
          <a:p>
            <a:pPr lvl="3"/>
            <a:r>
              <a:rPr lang="sr-Cyrl-RS"/>
              <a:t>Четврти ниво</a:t>
            </a:r>
          </a:p>
          <a:p>
            <a:pPr lvl="4"/>
            <a:r>
              <a:rPr lang="sr-Cyrl-RS"/>
              <a:t>Пети ниво</a:t>
            </a:r>
            <a:endParaRPr lang="en-US"/>
          </a:p>
        </p:txBody>
      </p:sp>
      <p:sp>
        <p:nvSpPr>
          <p:cNvPr id="4" name="Чувар места за датум 3">
            <a:extLst>
              <a:ext uri="{FF2B5EF4-FFF2-40B4-BE49-F238E27FC236}">
                <a16:creationId xmlns:a16="http://schemas.microsoft.com/office/drawing/2014/main" id="{77458181-A845-F976-6C87-285367FEB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935C7-E62B-40CA-9FFA-B418F85E52FF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Чувар места за подножје 4">
            <a:extLst>
              <a:ext uri="{FF2B5EF4-FFF2-40B4-BE49-F238E27FC236}">
                <a16:creationId xmlns:a16="http://schemas.microsoft.com/office/drawing/2014/main" id="{83380BD4-1049-42A1-B10C-CDA2152C0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Чувар места за број слајда 5">
            <a:extLst>
              <a:ext uri="{FF2B5EF4-FFF2-40B4-BE49-F238E27FC236}">
                <a16:creationId xmlns:a16="http://schemas.microsoft.com/office/drawing/2014/main" id="{97D9BA8A-D919-8A2D-2B92-1EA58B342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F8B63-14C3-4F92-9A21-B8CD62A5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14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и наслов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и наслов 1">
            <a:extLst>
              <a:ext uri="{FF2B5EF4-FFF2-40B4-BE49-F238E27FC236}">
                <a16:creationId xmlns:a16="http://schemas.microsoft.com/office/drawing/2014/main" id="{7F2A3BC1-7FA9-1ECA-531A-36534EAA6F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r-Cyrl-RS"/>
              <a:t>Кликните и уредите наслов мастера</a:t>
            </a:r>
            <a:endParaRPr lang="en-US"/>
          </a:p>
        </p:txBody>
      </p:sp>
      <p:sp>
        <p:nvSpPr>
          <p:cNvPr id="3" name="Чувар места за вертикални текст 2">
            <a:extLst>
              <a:ext uri="{FF2B5EF4-FFF2-40B4-BE49-F238E27FC236}">
                <a16:creationId xmlns:a16="http://schemas.microsoft.com/office/drawing/2014/main" id="{2732A2C9-552B-94D8-B4BB-E650244851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r-Cyrl-RS"/>
              <a:t>Кликните да бисте уредили стилове текста мастера</a:t>
            </a:r>
          </a:p>
          <a:p>
            <a:pPr lvl="1"/>
            <a:r>
              <a:rPr lang="sr-Cyrl-RS"/>
              <a:t>Други ниво</a:t>
            </a:r>
          </a:p>
          <a:p>
            <a:pPr lvl="2"/>
            <a:r>
              <a:rPr lang="sr-Cyrl-RS"/>
              <a:t>Трећи ниво</a:t>
            </a:r>
          </a:p>
          <a:p>
            <a:pPr lvl="3"/>
            <a:r>
              <a:rPr lang="sr-Cyrl-RS"/>
              <a:t>Четврти ниво</a:t>
            </a:r>
          </a:p>
          <a:p>
            <a:pPr lvl="4"/>
            <a:r>
              <a:rPr lang="sr-Cyrl-RS"/>
              <a:t>Пети ниво</a:t>
            </a:r>
            <a:endParaRPr lang="en-US"/>
          </a:p>
        </p:txBody>
      </p:sp>
      <p:sp>
        <p:nvSpPr>
          <p:cNvPr id="4" name="Чувар места за датум 3">
            <a:extLst>
              <a:ext uri="{FF2B5EF4-FFF2-40B4-BE49-F238E27FC236}">
                <a16:creationId xmlns:a16="http://schemas.microsoft.com/office/drawing/2014/main" id="{A196063D-F2B8-74A8-88CB-ACAAB3053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935C7-E62B-40CA-9FFA-B418F85E52FF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Чувар места за подножје 4">
            <a:extLst>
              <a:ext uri="{FF2B5EF4-FFF2-40B4-BE49-F238E27FC236}">
                <a16:creationId xmlns:a16="http://schemas.microsoft.com/office/drawing/2014/main" id="{B191FD38-014B-E85F-7BA1-6DA92069B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Чувар места за број слајда 5">
            <a:extLst>
              <a:ext uri="{FF2B5EF4-FFF2-40B4-BE49-F238E27FC236}">
                <a16:creationId xmlns:a16="http://schemas.microsoft.com/office/drawing/2014/main" id="{22374B56-CB80-FF81-A10B-8C7BDDF9F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F8B63-14C3-4F92-9A21-B8CD62A5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700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слов и садржа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>
            <a:extLst>
              <a:ext uri="{FF2B5EF4-FFF2-40B4-BE49-F238E27FC236}">
                <a16:creationId xmlns:a16="http://schemas.microsoft.com/office/drawing/2014/main" id="{7680DD0C-5B12-5FCF-49BA-DA5BFFDAC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/>
              <a:t>Кликните и уредите наслов мастера</a:t>
            </a:r>
            <a:endParaRPr lang="en-US"/>
          </a:p>
        </p:txBody>
      </p:sp>
      <p:sp>
        <p:nvSpPr>
          <p:cNvPr id="3" name="Чувар места за садржај 2">
            <a:extLst>
              <a:ext uri="{FF2B5EF4-FFF2-40B4-BE49-F238E27FC236}">
                <a16:creationId xmlns:a16="http://schemas.microsoft.com/office/drawing/2014/main" id="{66FD8D9F-A9BB-C974-A02E-5312857C91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Cyrl-RS"/>
              <a:t>Кликните да бисте уредили стилове текста мастера</a:t>
            </a:r>
          </a:p>
          <a:p>
            <a:pPr lvl="1"/>
            <a:r>
              <a:rPr lang="sr-Cyrl-RS"/>
              <a:t>Други ниво</a:t>
            </a:r>
          </a:p>
          <a:p>
            <a:pPr lvl="2"/>
            <a:r>
              <a:rPr lang="sr-Cyrl-RS"/>
              <a:t>Трећи ниво</a:t>
            </a:r>
          </a:p>
          <a:p>
            <a:pPr lvl="3"/>
            <a:r>
              <a:rPr lang="sr-Cyrl-RS"/>
              <a:t>Четврти ниво</a:t>
            </a:r>
          </a:p>
          <a:p>
            <a:pPr lvl="4"/>
            <a:r>
              <a:rPr lang="sr-Cyrl-RS"/>
              <a:t>Пети ниво</a:t>
            </a:r>
            <a:endParaRPr lang="en-US"/>
          </a:p>
        </p:txBody>
      </p:sp>
      <p:sp>
        <p:nvSpPr>
          <p:cNvPr id="4" name="Чувар места за датум 3">
            <a:extLst>
              <a:ext uri="{FF2B5EF4-FFF2-40B4-BE49-F238E27FC236}">
                <a16:creationId xmlns:a16="http://schemas.microsoft.com/office/drawing/2014/main" id="{0A17095A-EFDD-6297-406D-02069585A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935C7-E62B-40CA-9FFA-B418F85E52FF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Чувар места за подножје 4">
            <a:extLst>
              <a:ext uri="{FF2B5EF4-FFF2-40B4-BE49-F238E27FC236}">
                <a16:creationId xmlns:a16="http://schemas.microsoft.com/office/drawing/2014/main" id="{373E090F-65E3-B919-9C10-9862C7EC6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Чувар места за број слајда 5">
            <a:extLst>
              <a:ext uri="{FF2B5EF4-FFF2-40B4-BE49-F238E27FC236}">
                <a16:creationId xmlns:a16="http://schemas.microsoft.com/office/drawing/2014/main" id="{888207A3-7594-A521-A714-0C6D54F59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F8B63-14C3-4F92-9A21-B8CD62A5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541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ље одељ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>
            <a:extLst>
              <a:ext uri="{FF2B5EF4-FFF2-40B4-BE49-F238E27FC236}">
                <a16:creationId xmlns:a16="http://schemas.microsoft.com/office/drawing/2014/main" id="{4630382D-F421-0693-B841-9AC9EEC59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r-Cyrl-RS"/>
              <a:t>Кликните и уредите наслов мастера</a:t>
            </a:r>
            <a:endParaRPr lang="en-US"/>
          </a:p>
        </p:txBody>
      </p:sp>
      <p:sp>
        <p:nvSpPr>
          <p:cNvPr id="3" name="Чувар места за текст 2">
            <a:extLst>
              <a:ext uri="{FF2B5EF4-FFF2-40B4-BE49-F238E27FC236}">
                <a16:creationId xmlns:a16="http://schemas.microsoft.com/office/drawing/2014/main" id="{0F575D1A-8E84-1DE9-29E2-DDF3CBACDD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Cyrl-RS"/>
              <a:t>Кликните да бисте уредили стилове текста мастера</a:t>
            </a:r>
          </a:p>
        </p:txBody>
      </p:sp>
      <p:sp>
        <p:nvSpPr>
          <p:cNvPr id="4" name="Чувар места за датум 3">
            <a:extLst>
              <a:ext uri="{FF2B5EF4-FFF2-40B4-BE49-F238E27FC236}">
                <a16:creationId xmlns:a16="http://schemas.microsoft.com/office/drawing/2014/main" id="{180934F5-29B9-BF82-FAC7-7B03A3BA2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935C7-E62B-40CA-9FFA-B418F85E52FF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Чувар места за подножје 4">
            <a:extLst>
              <a:ext uri="{FF2B5EF4-FFF2-40B4-BE49-F238E27FC236}">
                <a16:creationId xmlns:a16="http://schemas.microsoft.com/office/drawing/2014/main" id="{8A292B5A-6D6B-04FF-B834-5EC48BF77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Чувар места за број слајда 5">
            <a:extLst>
              <a:ext uri="{FF2B5EF4-FFF2-40B4-BE49-F238E27FC236}">
                <a16:creationId xmlns:a16="http://schemas.microsoft.com/office/drawing/2014/main" id="{52BE8061-F61E-9FD0-96B6-0C1899DD4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F8B63-14C3-4F92-9A21-B8CD62A5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031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садржај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>
            <a:extLst>
              <a:ext uri="{FF2B5EF4-FFF2-40B4-BE49-F238E27FC236}">
                <a16:creationId xmlns:a16="http://schemas.microsoft.com/office/drawing/2014/main" id="{5770F799-9177-8A5E-BB5D-4D2B4E8C9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/>
              <a:t>Кликните и уредите наслов мастера</a:t>
            </a:r>
            <a:endParaRPr lang="en-US"/>
          </a:p>
        </p:txBody>
      </p:sp>
      <p:sp>
        <p:nvSpPr>
          <p:cNvPr id="3" name="Чувар места за садржај 2">
            <a:extLst>
              <a:ext uri="{FF2B5EF4-FFF2-40B4-BE49-F238E27FC236}">
                <a16:creationId xmlns:a16="http://schemas.microsoft.com/office/drawing/2014/main" id="{CB295FAD-16DB-0E00-100A-C6BA905CBD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r-Cyrl-RS"/>
              <a:t>Кликните да бисте уредили стилове текста мастера</a:t>
            </a:r>
          </a:p>
          <a:p>
            <a:pPr lvl="1"/>
            <a:r>
              <a:rPr lang="sr-Cyrl-RS"/>
              <a:t>Други ниво</a:t>
            </a:r>
          </a:p>
          <a:p>
            <a:pPr lvl="2"/>
            <a:r>
              <a:rPr lang="sr-Cyrl-RS"/>
              <a:t>Трећи ниво</a:t>
            </a:r>
          </a:p>
          <a:p>
            <a:pPr lvl="3"/>
            <a:r>
              <a:rPr lang="sr-Cyrl-RS"/>
              <a:t>Четврти ниво</a:t>
            </a:r>
          </a:p>
          <a:p>
            <a:pPr lvl="4"/>
            <a:r>
              <a:rPr lang="sr-Cyrl-RS"/>
              <a:t>Пети ниво</a:t>
            </a:r>
            <a:endParaRPr lang="en-US"/>
          </a:p>
        </p:txBody>
      </p:sp>
      <p:sp>
        <p:nvSpPr>
          <p:cNvPr id="4" name="Чувар места за садржај 3">
            <a:extLst>
              <a:ext uri="{FF2B5EF4-FFF2-40B4-BE49-F238E27FC236}">
                <a16:creationId xmlns:a16="http://schemas.microsoft.com/office/drawing/2014/main" id="{BFFBFFDB-82F4-5556-C623-978A7600F5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r-Cyrl-RS"/>
              <a:t>Кликните да бисте уредили стилове текста мастера</a:t>
            </a:r>
          </a:p>
          <a:p>
            <a:pPr lvl="1"/>
            <a:r>
              <a:rPr lang="sr-Cyrl-RS"/>
              <a:t>Други ниво</a:t>
            </a:r>
          </a:p>
          <a:p>
            <a:pPr lvl="2"/>
            <a:r>
              <a:rPr lang="sr-Cyrl-RS"/>
              <a:t>Трећи ниво</a:t>
            </a:r>
          </a:p>
          <a:p>
            <a:pPr lvl="3"/>
            <a:r>
              <a:rPr lang="sr-Cyrl-RS"/>
              <a:t>Четврти ниво</a:t>
            </a:r>
          </a:p>
          <a:p>
            <a:pPr lvl="4"/>
            <a:r>
              <a:rPr lang="sr-Cyrl-RS"/>
              <a:t>Пети ниво</a:t>
            </a:r>
            <a:endParaRPr lang="en-US"/>
          </a:p>
        </p:txBody>
      </p:sp>
      <p:sp>
        <p:nvSpPr>
          <p:cNvPr id="5" name="Чувар места за датум 4">
            <a:extLst>
              <a:ext uri="{FF2B5EF4-FFF2-40B4-BE49-F238E27FC236}">
                <a16:creationId xmlns:a16="http://schemas.microsoft.com/office/drawing/2014/main" id="{ABB8C7C6-D427-69B4-AD68-D9DD5A17A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935C7-E62B-40CA-9FFA-B418F85E52FF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Чувар места за подножје 5">
            <a:extLst>
              <a:ext uri="{FF2B5EF4-FFF2-40B4-BE49-F238E27FC236}">
                <a16:creationId xmlns:a16="http://schemas.microsoft.com/office/drawing/2014/main" id="{0D5D70F6-4757-37D8-8B96-E6A1AEFD4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Чувар места за број слајда 6">
            <a:extLst>
              <a:ext uri="{FF2B5EF4-FFF2-40B4-BE49-F238E27FC236}">
                <a16:creationId xmlns:a16="http://schemas.microsoft.com/office/drawing/2014/main" id="{B126DF4D-BC78-5E3C-4959-ADC4EBDF5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F8B63-14C3-4F92-9A21-B8CD62A5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52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еђењ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>
            <a:extLst>
              <a:ext uri="{FF2B5EF4-FFF2-40B4-BE49-F238E27FC236}">
                <a16:creationId xmlns:a16="http://schemas.microsoft.com/office/drawing/2014/main" id="{0523A6C4-B36D-E02D-EF9C-AE851E820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r-Cyrl-RS"/>
              <a:t>Кликните и уредите наслов мастера</a:t>
            </a:r>
            <a:endParaRPr lang="en-US"/>
          </a:p>
        </p:txBody>
      </p:sp>
      <p:sp>
        <p:nvSpPr>
          <p:cNvPr id="3" name="Чувар места за текст 2">
            <a:extLst>
              <a:ext uri="{FF2B5EF4-FFF2-40B4-BE49-F238E27FC236}">
                <a16:creationId xmlns:a16="http://schemas.microsoft.com/office/drawing/2014/main" id="{9AA106D9-16E9-9401-48FD-A553DC5B26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Cyrl-RS"/>
              <a:t>Кликните да бисте уредили стилове текста мастера</a:t>
            </a:r>
          </a:p>
        </p:txBody>
      </p:sp>
      <p:sp>
        <p:nvSpPr>
          <p:cNvPr id="4" name="Чувар места за садржај 3">
            <a:extLst>
              <a:ext uri="{FF2B5EF4-FFF2-40B4-BE49-F238E27FC236}">
                <a16:creationId xmlns:a16="http://schemas.microsoft.com/office/drawing/2014/main" id="{898F85E2-D710-016B-EC93-9284114BFF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r-Cyrl-RS"/>
              <a:t>Кликните да бисте уредили стилове текста мастера</a:t>
            </a:r>
          </a:p>
          <a:p>
            <a:pPr lvl="1"/>
            <a:r>
              <a:rPr lang="sr-Cyrl-RS"/>
              <a:t>Други ниво</a:t>
            </a:r>
          </a:p>
          <a:p>
            <a:pPr lvl="2"/>
            <a:r>
              <a:rPr lang="sr-Cyrl-RS"/>
              <a:t>Трећи ниво</a:t>
            </a:r>
          </a:p>
          <a:p>
            <a:pPr lvl="3"/>
            <a:r>
              <a:rPr lang="sr-Cyrl-RS"/>
              <a:t>Четврти ниво</a:t>
            </a:r>
          </a:p>
          <a:p>
            <a:pPr lvl="4"/>
            <a:r>
              <a:rPr lang="sr-Cyrl-RS"/>
              <a:t>Пети ниво</a:t>
            </a:r>
            <a:endParaRPr lang="en-US"/>
          </a:p>
        </p:txBody>
      </p:sp>
      <p:sp>
        <p:nvSpPr>
          <p:cNvPr id="5" name="Чувар места за текст 4">
            <a:extLst>
              <a:ext uri="{FF2B5EF4-FFF2-40B4-BE49-F238E27FC236}">
                <a16:creationId xmlns:a16="http://schemas.microsoft.com/office/drawing/2014/main" id="{405CCA30-2AEF-5AAD-4FBA-778E0CA31D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Cyrl-RS"/>
              <a:t>Кликните да бисте уредили стилове текста мастера</a:t>
            </a:r>
          </a:p>
        </p:txBody>
      </p:sp>
      <p:sp>
        <p:nvSpPr>
          <p:cNvPr id="6" name="Чувар места за садржај 5">
            <a:extLst>
              <a:ext uri="{FF2B5EF4-FFF2-40B4-BE49-F238E27FC236}">
                <a16:creationId xmlns:a16="http://schemas.microsoft.com/office/drawing/2014/main" id="{F7C4DCD4-97F8-ECA2-7B85-EEFAB163E9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r-Cyrl-RS"/>
              <a:t>Кликните да бисте уредили стилове текста мастера</a:t>
            </a:r>
          </a:p>
          <a:p>
            <a:pPr lvl="1"/>
            <a:r>
              <a:rPr lang="sr-Cyrl-RS"/>
              <a:t>Други ниво</a:t>
            </a:r>
          </a:p>
          <a:p>
            <a:pPr lvl="2"/>
            <a:r>
              <a:rPr lang="sr-Cyrl-RS"/>
              <a:t>Трећи ниво</a:t>
            </a:r>
          </a:p>
          <a:p>
            <a:pPr lvl="3"/>
            <a:r>
              <a:rPr lang="sr-Cyrl-RS"/>
              <a:t>Четврти ниво</a:t>
            </a:r>
          </a:p>
          <a:p>
            <a:pPr lvl="4"/>
            <a:r>
              <a:rPr lang="sr-Cyrl-RS"/>
              <a:t>Пети ниво</a:t>
            </a:r>
            <a:endParaRPr lang="en-US"/>
          </a:p>
        </p:txBody>
      </p:sp>
      <p:sp>
        <p:nvSpPr>
          <p:cNvPr id="7" name="Чувар места за датум 6">
            <a:extLst>
              <a:ext uri="{FF2B5EF4-FFF2-40B4-BE49-F238E27FC236}">
                <a16:creationId xmlns:a16="http://schemas.microsoft.com/office/drawing/2014/main" id="{97AE9A72-BE53-D58B-1FE2-0792F9B2E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935C7-E62B-40CA-9FFA-B418F85E52FF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8" name="Чувар места за подножје 7">
            <a:extLst>
              <a:ext uri="{FF2B5EF4-FFF2-40B4-BE49-F238E27FC236}">
                <a16:creationId xmlns:a16="http://schemas.microsoft.com/office/drawing/2014/main" id="{04DBE2A2-BCE5-0570-EE1C-9D755F48C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Чувар места за број слајда 8">
            <a:extLst>
              <a:ext uri="{FF2B5EF4-FFF2-40B4-BE49-F238E27FC236}">
                <a16:creationId xmlns:a16="http://schemas.microsoft.com/office/drawing/2014/main" id="{6A66C2E2-CA54-BB37-62A1-BFCB7B8E3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F8B63-14C3-4F92-9A21-B8CD62A5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295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насл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>
            <a:extLst>
              <a:ext uri="{FF2B5EF4-FFF2-40B4-BE49-F238E27FC236}">
                <a16:creationId xmlns:a16="http://schemas.microsoft.com/office/drawing/2014/main" id="{67073338-945C-B1D6-335A-66507EBE2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/>
              <a:t>Кликните и уредите наслов мастера</a:t>
            </a:r>
            <a:endParaRPr lang="en-US"/>
          </a:p>
        </p:txBody>
      </p:sp>
      <p:sp>
        <p:nvSpPr>
          <p:cNvPr id="3" name="Чувар места за датум 2">
            <a:extLst>
              <a:ext uri="{FF2B5EF4-FFF2-40B4-BE49-F238E27FC236}">
                <a16:creationId xmlns:a16="http://schemas.microsoft.com/office/drawing/2014/main" id="{A5994A15-185E-0038-F3D7-4AEC038A1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935C7-E62B-40CA-9FFA-B418F85E52FF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Чувар места за подножје 3">
            <a:extLst>
              <a:ext uri="{FF2B5EF4-FFF2-40B4-BE49-F238E27FC236}">
                <a16:creationId xmlns:a16="http://schemas.microsoft.com/office/drawing/2014/main" id="{85EAB0C7-40CD-0839-37E8-58CE39477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Чувар места за број слајда 4">
            <a:extLst>
              <a:ext uri="{FF2B5EF4-FFF2-40B4-BE49-F238E27FC236}">
                <a16:creationId xmlns:a16="http://schemas.microsoft.com/office/drawing/2014/main" id="{7676166E-CBA9-A5D8-7529-59020006B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F8B63-14C3-4F92-9A21-B8CD62A5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164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Чувар места за датум 1">
            <a:extLst>
              <a:ext uri="{FF2B5EF4-FFF2-40B4-BE49-F238E27FC236}">
                <a16:creationId xmlns:a16="http://schemas.microsoft.com/office/drawing/2014/main" id="{40653587-6D6F-B7C8-DB8D-A38D0F5DE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935C7-E62B-40CA-9FFA-B418F85E52FF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3" name="Чувар места за подножје 2">
            <a:extLst>
              <a:ext uri="{FF2B5EF4-FFF2-40B4-BE49-F238E27FC236}">
                <a16:creationId xmlns:a16="http://schemas.microsoft.com/office/drawing/2014/main" id="{FD1D73D2-3B8E-4C2B-F2F7-52E607958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Чувар места за број слајда 3">
            <a:extLst>
              <a:ext uri="{FF2B5EF4-FFF2-40B4-BE49-F238E27FC236}">
                <a16:creationId xmlns:a16="http://schemas.microsoft.com/office/drawing/2014/main" id="{3229F9CF-8FA0-46B5-460F-1645388CD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F8B63-14C3-4F92-9A21-B8CD62A5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047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адржај са нат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>
            <a:extLst>
              <a:ext uri="{FF2B5EF4-FFF2-40B4-BE49-F238E27FC236}">
                <a16:creationId xmlns:a16="http://schemas.microsoft.com/office/drawing/2014/main" id="{B229563A-378C-D5CC-7CD7-1139CFC77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Cyrl-RS"/>
              <a:t>Кликните и уредите наслов мастера</a:t>
            </a:r>
            <a:endParaRPr lang="en-US"/>
          </a:p>
        </p:txBody>
      </p:sp>
      <p:sp>
        <p:nvSpPr>
          <p:cNvPr id="3" name="Чувар места за садржај 2">
            <a:extLst>
              <a:ext uri="{FF2B5EF4-FFF2-40B4-BE49-F238E27FC236}">
                <a16:creationId xmlns:a16="http://schemas.microsoft.com/office/drawing/2014/main" id="{7DBF21BA-49B5-D77E-F7C3-E283BA0051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Cyrl-RS"/>
              <a:t>Кликните да бисте уредили стилове текста мастера</a:t>
            </a:r>
          </a:p>
          <a:p>
            <a:pPr lvl="1"/>
            <a:r>
              <a:rPr lang="sr-Cyrl-RS"/>
              <a:t>Други ниво</a:t>
            </a:r>
          </a:p>
          <a:p>
            <a:pPr lvl="2"/>
            <a:r>
              <a:rPr lang="sr-Cyrl-RS"/>
              <a:t>Трећи ниво</a:t>
            </a:r>
          </a:p>
          <a:p>
            <a:pPr lvl="3"/>
            <a:r>
              <a:rPr lang="sr-Cyrl-RS"/>
              <a:t>Четврти ниво</a:t>
            </a:r>
          </a:p>
          <a:p>
            <a:pPr lvl="4"/>
            <a:r>
              <a:rPr lang="sr-Cyrl-RS"/>
              <a:t>Пети ниво</a:t>
            </a:r>
            <a:endParaRPr lang="en-US"/>
          </a:p>
        </p:txBody>
      </p:sp>
      <p:sp>
        <p:nvSpPr>
          <p:cNvPr id="4" name="Чувар места за текст 3">
            <a:extLst>
              <a:ext uri="{FF2B5EF4-FFF2-40B4-BE49-F238E27FC236}">
                <a16:creationId xmlns:a16="http://schemas.microsoft.com/office/drawing/2014/main" id="{EB83E5BF-3749-61A9-7724-0FE39ADF92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Cyrl-RS"/>
              <a:t>Кликните да бисте уредили стилове текста мастера</a:t>
            </a:r>
          </a:p>
        </p:txBody>
      </p:sp>
      <p:sp>
        <p:nvSpPr>
          <p:cNvPr id="5" name="Чувар места за датум 4">
            <a:extLst>
              <a:ext uri="{FF2B5EF4-FFF2-40B4-BE49-F238E27FC236}">
                <a16:creationId xmlns:a16="http://schemas.microsoft.com/office/drawing/2014/main" id="{EBC7C530-5FA5-1726-D6CF-71F7DA68B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935C7-E62B-40CA-9FFA-B418F85E52FF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Чувар места за подножје 5">
            <a:extLst>
              <a:ext uri="{FF2B5EF4-FFF2-40B4-BE49-F238E27FC236}">
                <a16:creationId xmlns:a16="http://schemas.microsoft.com/office/drawing/2014/main" id="{81A17A63-49EE-05E0-BAD3-C20F28064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Чувар места за број слајда 6">
            <a:extLst>
              <a:ext uri="{FF2B5EF4-FFF2-40B4-BE49-F238E27FC236}">
                <a16:creationId xmlns:a16="http://schemas.microsoft.com/office/drawing/2014/main" id="{6FB0EAFC-1B35-81DF-5ABF-12619AAB5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F8B63-14C3-4F92-9A21-B8CD62A5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487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Слика са нат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>
            <a:extLst>
              <a:ext uri="{FF2B5EF4-FFF2-40B4-BE49-F238E27FC236}">
                <a16:creationId xmlns:a16="http://schemas.microsoft.com/office/drawing/2014/main" id="{43AEBDF0-7742-7027-122D-86AB78382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Cyrl-RS"/>
              <a:t>Кликните и уредите наслов мастера</a:t>
            </a:r>
            <a:endParaRPr lang="en-US"/>
          </a:p>
        </p:txBody>
      </p:sp>
      <p:sp>
        <p:nvSpPr>
          <p:cNvPr id="3" name="Чувар места за слику 2">
            <a:extLst>
              <a:ext uri="{FF2B5EF4-FFF2-40B4-BE49-F238E27FC236}">
                <a16:creationId xmlns:a16="http://schemas.microsoft.com/office/drawing/2014/main" id="{03BA2555-570D-22BA-DD8C-1239324279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Чувар места за текст 3">
            <a:extLst>
              <a:ext uri="{FF2B5EF4-FFF2-40B4-BE49-F238E27FC236}">
                <a16:creationId xmlns:a16="http://schemas.microsoft.com/office/drawing/2014/main" id="{756BDE40-82FA-A046-9647-6D378A351D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Cyrl-RS"/>
              <a:t>Кликните да бисте уредили стилове текста мастера</a:t>
            </a:r>
          </a:p>
        </p:txBody>
      </p:sp>
      <p:sp>
        <p:nvSpPr>
          <p:cNvPr id="5" name="Чувар места за датум 4">
            <a:extLst>
              <a:ext uri="{FF2B5EF4-FFF2-40B4-BE49-F238E27FC236}">
                <a16:creationId xmlns:a16="http://schemas.microsoft.com/office/drawing/2014/main" id="{94100668-E6AD-A408-69B2-BF50F439D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935C7-E62B-40CA-9FFA-B418F85E52FF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Чувар места за подножје 5">
            <a:extLst>
              <a:ext uri="{FF2B5EF4-FFF2-40B4-BE49-F238E27FC236}">
                <a16:creationId xmlns:a16="http://schemas.microsoft.com/office/drawing/2014/main" id="{180878AA-A28B-AC10-DDA4-7C70DB61C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Чувар места за број слајда 6">
            <a:extLst>
              <a:ext uri="{FF2B5EF4-FFF2-40B4-BE49-F238E27FC236}">
                <a16:creationId xmlns:a16="http://schemas.microsoft.com/office/drawing/2014/main" id="{BE9A47D0-3DCA-7959-F25E-0E3167BC2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F8B63-14C3-4F92-9A21-B8CD62A5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491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Чувар места за наслов 1">
            <a:extLst>
              <a:ext uri="{FF2B5EF4-FFF2-40B4-BE49-F238E27FC236}">
                <a16:creationId xmlns:a16="http://schemas.microsoft.com/office/drawing/2014/main" id="{EA33A71B-79EC-28D0-0D6F-B4B07FDC9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r-Cyrl-RS"/>
              <a:t>Кликните и уредите наслов мастера</a:t>
            </a:r>
            <a:endParaRPr lang="en-US"/>
          </a:p>
        </p:txBody>
      </p:sp>
      <p:sp>
        <p:nvSpPr>
          <p:cNvPr id="3" name="Чувар места за текст 2">
            <a:extLst>
              <a:ext uri="{FF2B5EF4-FFF2-40B4-BE49-F238E27FC236}">
                <a16:creationId xmlns:a16="http://schemas.microsoft.com/office/drawing/2014/main" id="{9CAC4282-EE7A-A8D3-AD51-90073C0C52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Cyrl-RS"/>
              <a:t>Кликните да бисте уредили стилове текста мастера</a:t>
            </a:r>
          </a:p>
          <a:p>
            <a:pPr lvl="1"/>
            <a:r>
              <a:rPr lang="sr-Cyrl-RS"/>
              <a:t>Други ниво</a:t>
            </a:r>
          </a:p>
          <a:p>
            <a:pPr lvl="2"/>
            <a:r>
              <a:rPr lang="sr-Cyrl-RS"/>
              <a:t>Трећи ниво</a:t>
            </a:r>
          </a:p>
          <a:p>
            <a:pPr lvl="3"/>
            <a:r>
              <a:rPr lang="sr-Cyrl-RS"/>
              <a:t>Четврти ниво</a:t>
            </a:r>
          </a:p>
          <a:p>
            <a:pPr lvl="4"/>
            <a:r>
              <a:rPr lang="sr-Cyrl-RS"/>
              <a:t>Пети ниво</a:t>
            </a:r>
            <a:endParaRPr lang="en-US"/>
          </a:p>
        </p:txBody>
      </p:sp>
      <p:sp>
        <p:nvSpPr>
          <p:cNvPr id="4" name="Чувар места за датум 3">
            <a:extLst>
              <a:ext uri="{FF2B5EF4-FFF2-40B4-BE49-F238E27FC236}">
                <a16:creationId xmlns:a16="http://schemas.microsoft.com/office/drawing/2014/main" id="{E864961D-0538-C1D8-6F24-1FA1BBDE01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C935C7-E62B-40CA-9FFA-B418F85E52FF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Чувар места за подножје 4">
            <a:extLst>
              <a:ext uri="{FF2B5EF4-FFF2-40B4-BE49-F238E27FC236}">
                <a16:creationId xmlns:a16="http://schemas.microsoft.com/office/drawing/2014/main" id="{0D8A1F4E-59B8-E7C2-A9CB-042B516E97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Чувар места за број слајда 5">
            <a:extLst>
              <a:ext uri="{FF2B5EF4-FFF2-40B4-BE49-F238E27FC236}">
                <a16:creationId xmlns:a16="http://schemas.microsoft.com/office/drawing/2014/main" id="{76C1959A-52D0-6CC0-72DB-983D631953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F8B63-14C3-4F92-9A21-B8CD62A5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889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>
            <a:extLst>
              <a:ext uri="{FF2B5EF4-FFF2-40B4-BE49-F238E27FC236}">
                <a16:creationId xmlns:a16="http://schemas.microsoft.com/office/drawing/2014/main" id="{156AF019-F8D6-5F0B-CCEF-4BD26B5963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r-Cyrl-RS" b="1" dirty="0"/>
              <a:t>Анкета</a:t>
            </a:r>
            <a:br>
              <a:rPr lang="sr-Cyrl-RS" b="1" dirty="0"/>
            </a:br>
            <a:r>
              <a:rPr lang="sr-Cyrl-RS" b="1" dirty="0"/>
              <a:t>Утицај савремених трендова </a:t>
            </a:r>
            <a:br>
              <a:rPr lang="sr-Cyrl-RS" b="1" dirty="0"/>
            </a:br>
            <a:r>
              <a:rPr lang="sr-Cyrl-RS" b="1" dirty="0"/>
              <a:t>на младе</a:t>
            </a:r>
            <a:endParaRPr lang="en-US" b="1" dirty="0"/>
          </a:p>
        </p:txBody>
      </p:sp>
      <p:sp>
        <p:nvSpPr>
          <p:cNvPr id="3" name="Поднаслов 2">
            <a:extLst>
              <a:ext uri="{FF2B5EF4-FFF2-40B4-BE49-F238E27FC236}">
                <a16:creationId xmlns:a16="http://schemas.microsoft.com/office/drawing/2014/main" id="{0DE0F116-5963-929A-777B-0D78120006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2"/>
            <a:ext cx="9144000" cy="2674527"/>
          </a:xfrm>
        </p:spPr>
        <p:txBody>
          <a:bodyPr>
            <a:normAutofit lnSpcReduction="10000"/>
          </a:bodyPr>
          <a:lstStyle/>
          <a:p>
            <a:pPr algn="r"/>
            <a:r>
              <a:rPr lang="sr-Cyrl-RS" dirty="0"/>
              <a:t>Број испитаника:  67</a:t>
            </a:r>
          </a:p>
          <a:p>
            <a:pPr algn="r"/>
            <a:r>
              <a:rPr lang="sr-Cyrl-RS" dirty="0"/>
              <a:t>1.3.2026.године  </a:t>
            </a:r>
          </a:p>
          <a:p>
            <a:pPr algn="r"/>
            <a:r>
              <a:rPr lang="sr-Cyrl-RS" dirty="0" err="1"/>
              <a:t>Гимфест</a:t>
            </a:r>
            <a:endParaRPr lang="sr-Cyrl-RS" dirty="0"/>
          </a:p>
          <a:p>
            <a:pPr algn="r"/>
            <a:r>
              <a:rPr lang="sr-Cyrl-RS" dirty="0"/>
              <a:t>Аутор Наталија Баралић</a:t>
            </a:r>
          </a:p>
          <a:p>
            <a:pPr algn="r"/>
            <a:r>
              <a:rPr lang="sr-Cyrl-RS" dirty="0"/>
              <a:t>Реализација и обрада података: Наталија Баралић и Петар </a:t>
            </a:r>
            <a:r>
              <a:rPr lang="sr-Cyrl-RS" dirty="0" err="1"/>
              <a:t>Рајевић</a:t>
            </a:r>
            <a:endParaRPr lang="en-US" dirty="0"/>
          </a:p>
          <a:p>
            <a:pPr algn="r"/>
            <a:r>
              <a:rPr lang="sr-Cyrl-RS" dirty="0"/>
              <a:t>Презентују: Наталија Баралић и Аница Ђурић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0112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Графикон 3">
            <a:extLst>
              <a:ext uri="{FF2B5EF4-FFF2-40B4-BE49-F238E27FC236}">
                <a16:creationId xmlns:a16="http://schemas.microsoft.com/office/drawing/2014/main" id="{203216B6-DB0E-6951-24C3-7DC86FE0293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47276234"/>
              </p:ext>
            </p:extLst>
          </p:nvPr>
        </p:nvGraphicFramePr>
        <p:xfrm>
          <a:off x="5456904" y="711747"/>
          <a:ext cx="6059948" cy="4766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Оквир за текст 4">
            <a:extLst>
              <a:ext uri="{FF2B5EF4-FFF2-40B4-BE49-F238E27FC236}">
                <a16:creationId xmlns:a16="http://schemas.microsoft.com/office/drawing/2014/main" id="{30A6BA41-591D-8F9F-1F05-B7796DAFF761}"/>
              </a:ext>
            </a:extLst>
          </p:cNvPr>
          <p:cNvSpPr txBox="1"/>
          <p:nvPr/>
        </p:nvSpPr>
        <p:spPr>
          <a:xfrm>
            <a:off x="481781" y="1612490"/>
            <a:ext cx="38837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3200" b="1" dirty="0"/>
              <a:t>Да ли мислиш да је </a:t>
            </a:r>
            <a:r>
              <a:rPr lang="sr-Cyrl-RS" sz="3200" b="1" dirty="0" err="1"/>
              <a:t>вејп</a:t>
            </a:r>
            <a:r>
              <a:rPr lang="sr-Cyrl-RS" sz="3200" b="1" dirty="0"/>
              <a:t> мање штетан од цигарета?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7783000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Графикон 3">
            <a:extLst>
              <a:ext uri="{FF2B5EF4-FFF2-40B4-BE49-F238E27FC236}">
                <a16:creationId xmlns:a16="http://schemas.microsoft.com/office/drawing/2014/main" id="{5E086FF9-BAF4-766B-E5D7-4CF8D30A15A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80028114"/>
              </p:ext>
            </p:extLst>
          </p:nvPr>
        </p:nvGraphicFramePr>
        <p:xfrm>
          <a:off x="5502787" y="709833"/>
          <a:ext cx="6059948" cy="47470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Оквир за текст 4">
            <a:extLst>
              <a:ext uri="{FF2B5EF4-FFF2-40B4-BE49-F238E27FC236}">
                <a16:creationId xmlns:a16="http://schemas.microsoft.com/office/drawing/2014/main" id="{9A932351-D25E-91F8-B838-6866112BE15C}"/>
              </a:ext>
            </a:extLst>
          </p:cNvPr>
          <p:cNvSpPr txBox="1"/>
          <p:nvPr/>
        </p:nvSpPr>
        <p:spPr>
          <a:xfrm>
            <a:off x="629265" y="1740310"/>
            <a:ext cx="36084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3200" b="1" dirty="0"/>
              <a:t>Да ли си пробао/ла </a:t>
            </a:r>
            <a:r>
              <a:rPr lang="sr-Cyrl-RS" sz="3200" b="1" dirty="0" err="1"/>
              <a:t>вејп</a:t>
            </a:r>
            <a:r>
              <a:rPr lang="sr-Cyrl-RS" sz="3200" b="1" dirty="0"/>
              <a:t>?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6410287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Графикон 3">
            <a:extLst>
              <a:ext uri="{FF2B5EF4-FFF2-40B4-BE49-F238E27FC236}">
                <a16:creationId xmlns:a16="http://schemas.microsoft.com/office/drawing/2014/main" id="{6CEEC3DE-9CBD-2C4F-A0B1-125BFF9542C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54849050"/>
              </p:ext>
            </p:extLst>
          </p:nvPr>
        </p:nvGraphicFramePr>
        <p:xfrm>
          <a:off x="4817807" y="719666"/>
          <a:ext cx="7082502" cy="47667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Оквир за текст 4">
            <a:extLst>
              <a:ext uri="{FF2B5EF4-FFF2-40B4-BE49-F238E27FC236}">
                <a16:creationId xmlns:a16="http://schemas.microsoft.com/office/drawing/2014/main" id="{4FFC05BE-49F2-EC3D-FB4C-C876190FA7D9}"/>
              </a:ext>
            </a:extLst>
          </p:cNvPr>
          <p:cNvSpPr txBox="1"/>
          <p:nvPr/>
        </p:nvSpPr>
        <p:spPr>
          <a:xfrm>
            <a:off x="442452" y="1425677"/>
            <a:ext cx="413938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3200" b="1" dirty="0"/>
              <a:t>Шта је главни разлог због кога млади почну да користе </a:t>
            </a:r>
            <a:r>
              <a:rPr lang="sr-Cyrl-RS" sz="3200" b="1" dirty="0" err="1"/>
              <a:t>вејп</a:t>
            </a:r>
            <a:r>
              <a:rPr lang="sr-Cyrl-RS" sz="3200" b="1" dirty="0"/>
              <a:t>?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7336926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Графикон 3">
            <a:extLst>
              <a:ext uri="{FF2B5EF4-FFF2-40B4-BE49-F238E27FC236}">
                <a16:creationId xmlns:a16="http://schemas.microsoft.com/office/drawing/2014/main" id="{2BBC2A0C-ACDF-0175-0E89-AF92D7C1BA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30395010"/>
              </p:ext>
            </p:extLst>
          </p:nvPr>
        </p:nvGraphicFramePr>
        <p:xfrm>
          <a:off x="5102942" y="1083460"/>
          <a:ext cx="6581058" cy="45209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Оквир за текст 4">
            <a:extLst>
              <a:ext uri="{FF2B5EF4-FFF2-40B4-BE49-F238E27FC236}">
                <a16:creationId xmlns:a16="http://schemas.microsoft.com/office/drawing/2014/main" id="{E382DC30-E590-E96F-1508-E5B0CE94D155}"/>
              </a:ext>
            </a:extLst>
          </p:cNvPr>
          <p:cNvSpPr txBox="1"/>
          <p:nvPr/>
        </p:nvSpPr>
        <p:spPr>
          <a:xfrm>
            <a:off x="1533832" y="1681316"/>
            <a:ext cx="385424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3200" b="1" dirty="0"/>
              <a:t>Да ли осећаш притисак да изгледаш савршено?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2687897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Графикон 3">
            <a:extLst>
              <a:ext uri="{FF2B5EF4-FFF2-40B4-BE49-F238E27FC236}">
                <a16:creationId xmlns:a16="http://schemas.microsoft.com/office/drawing/2014/main" id="{8F4377CD-698E-B430-4026-6C9E2F573EC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04820891"/>
              </p:ext>
            </p:extLst>
          </p:nvPr>
        </p:nvGraphicFramePr>
        <p:xfrm>
          <a:off x="5486399" y="1083459"/>
          <a:ext cx="5843639" cy="43341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Оквир за текст 4">
            <a:extLst>
              <a:ext uri="{FF2B5EF4-FFF2-40B4-BE49-F238E27FC236}">
                <a16:creationId xmlns:a16="http://schemas.microsoft.com/office/drawing/2014/main" id="{07916AD6-C392-2115-13D5-E562F48D7C4D}"/>
              </a:ext>
            </a:extLst>
          </p:cNvPr>
          <p:cNvSpPr txBox="1"/>
          <p:nvPr/>
        </p:nvSpPr>
        <p:spPr>
          <a:xfrm>
            <a:off x="1514168" y="1818968"/>
            <a:ext cx="370676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3200" b="1" dirty="0"/>
              <a:t>Колико друштвене мреже утичу на самопоуздање младих?</a:t>
            </a:r>
          </a:p>
        </p:txBody>
      </p:sp>
    </p:spTree>
    <p:extLst>
      <p:ext uri="{BB962C8B-B14F-4D97-AF65-F5344CB8AC3E}">
        <p14:creationId xmlns:p14="http://schemas.microsoft.com/office/powerpoint/2010/main" val="38617321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>
            <a:extLst>
              <a:ext uri="{FF2B5EF4-FFF2-40B4-BE49-F238E27FC236}">
                <a16:creationId xmlns:a16="http://schemas.microsoft.com/office/drawing/2014/main" id="{DBBF0E08-35F1-4DD1-0191-61AC3F247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56162"/>
          </a:xfrm>
        </p:spPr>
        <p:txBody>
          <a:bodyPr>
            <a:normAutofit/>
          </a:bodyPr>
          <a:lstStyle/>
          <a:p>
            <a:r>
              <a:rPr lang="sr-Cyrl-RS" b="1" dirty="0"/>
              <a:t>Шта су највећи проблеми наше генерације?</a:t>
            </a:r>
            <a:br>
              <a:rPr lang="sr-Cyrl-RS" b="1" dirty="0"/>
            </a:br>
            <a:r>
              <a:rPr lang="sr-Cyrl-RS" dirty="0"/>
              <a:t>- друштвене мреже</a:t>
            </a:r>
            <a:br>
              <a:rPr lang="sr-Cyrl-RS" dirty="0"/>
            </a:br>
            <a:r>
              <a:rPr lang="sr-Cyrl-RS" dirty="0"/>
              <a:t>- генерацијски јаз ми-родитељи </a:t>
            </a:r>
            <a:br>
              <a:rPr lang="sr-Cyrl-RS" dirty="0"/>
            </a:br>
            <a:r>
              <a:rPr lang="sr-Cyrl-RS" dirty="0"/>
              <a:t>- стање у друштву</a:t>
            </a:r>
            <a:br>
              <a:rPr lang="sr-Cyrl-RS" dirty="0"/>
            </a:br>
            <a:r>
              <a:rPr lang="sr-Cyrl-RS" dirty="0"/>
              <a:t>- социјалне разлике и неједнаке прилике</a:t>
            </a:r>
            <a:br>
              <a:rPr lang="sr-Cyrl-RS" dirty="0"/>
            </a:br>
            <a:r>
              <a:rPr lang="sr-Cyrl-RS" dirty="0"/>
              <a:t>- стална претња ратовима</a:t>
            </a:r>
            <a:br>
              <a:rPr lang="sr-Cyrl-RS" dirty="0"/>
            </a:br>
            <a:r>
              <a:rPr lang="sr-Cyrl-RS" dirty="0"/>
              <a:t>- недовољна брига о здрављу</a:t>
            </a:r>
            <a:br>
              <a:rPr lang="sr-Cyrl-R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669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Графикон 4">
            <a:extLst>
              <a:ext uri="{FF2B5EF4-FFF2-40B4-BE49-F238E27FC236}">
                <a16:creationId xmlns:a16="http://schemas.microsoft.com/office/drawing/2014/main" id="{65FBAAC9-58EA-0250-CB62-78D0FF673D9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3659159"/>
              </p:ext>
            </p:extLst>
          </p:nvPr>
        </p:nvGraphicFramePr>
        <p:xfrm>
          <a:off x="3408516" y="1027906"/>
          <a:ext cx="8128000" cy="48021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Оквир за текст 7">
            <a:extLst>
              <a:ext uri="{FF2B5EF4-FFF2-40B4-BE49-F238E27FC236}">
                <a16:creationId xmlns:a16="http://schemas.microsoft.com/office/drawing/2014/main" id="{33B7BC09-024B-535D-23BD-698B07F9A872}"/>
              </a:ext>
            </a:extLst>
          </p:cNvPr>
          <p:cNvSpPr txBox="1"/>
          <p:nvPr/>
        </p:nvSpPr>
        <p:spPr>
          <a:xfrm>
            <a:off x="835742" y="3059667"/>
            <a:ext cx="31266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3200" dirty="0"/>
              <a:t>Пол испитаника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919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Графикон 3">
            <a:extLst>
              <a:ext uri="{FF2B5EF4-FFF2-40B4-BE49-F238E27FC236}">
                <a16:creationId xmlns:a16="http://schemas.microsoft.com/office/drawing/2014/main" id="{99777900-8927-A646-DA94-E056BC9AEF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837167"/>
              </p:ext>
            </p:extLst>
          </p:nvPr>
        </p:nvGraphicFramePr>
        <p:xfrm>
          <a:off x="4214761" y="1130710"/>
          <a:ext cx="7170994" cy="49682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Оквир за текст 4">
            <a:extLst>
              <a:ext uri="{FF2B5EF4-FFF2-40B4-BE49-F238E27FC236}">
                <a16:creationId xmlns:a16="http://schemas.microsoft.com/office/drawing/2014/main" id="{37E7C715-443D-9C17-D1E2-9F84D9CABA42}"/>
              </a:ext>
            </a:extLst>
          </p:cNvPr>
          <p:cNvSpPr txBox="1"/>
          <p:nvPr/>
        </p:nvSpPr>
        <p:spPr>
          <a:xfrm>
            <a:off x="835742" y="2605548"/>
            <a:ext cx="410005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3200" dirty="0"/>
              <a:t>Да ли су естетски захвати и пластичне операције уобичајене међу младима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68701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Графикон 3">
            <a:extLst>
              <a:ext uri="{FF2B5EF4-FFF2-40B4-BE49-F238E27FC236}">
                <a16:creationId xmlns:a16="http://schemas.microsoft.com/office/drawing/2014/main" id="{A6D7ACED-7E67-4C73-F22B-6D91ECDEE2F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2999953"/>
              </p:ext>
            </p:extLst>
          </p:nvPr>
        </p:nvGraphicFramePr>
        <p:xfrm>
          <a:off x="4483509" y="680337"/>
          <a:ext cx="7564284" cy="51010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Оквир за текст 4">
            <a:extLst>
              <a:ext uri="{FF2B5EF4-FFF2-40B4-BE49-F238E27FC236}">
                <a16:creationId xmlns:a16="http://schemas.microsoft.com/office/drawing/2014/main" id="{8B60F7F9-6D27-A11F-9059-C731C19C4980}"/>
              </a:ext>
            </a:extLst>
          </p:cNvPr>
          <p:cNvSpPr txBox="1"/>
          <p:nvPr/>
        </p:nvSpPr>
        <p:spPr>
          <a:xfrm>
            <a:off x="786581" y="1986116"/>
            <a:ext cx="383458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3200" b="1" dirty="0"/>
              <a:t>Да ли си размишљао/ла о неком естетском захвату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543119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Графикон 3">
            <a:extLst>
              <a:ext uri="{FF2B5EF4-FFF2-40B4-BE49-F238E27FC236}">
                <a16:creationId xmlns:a16="http://schemas.microsoft.com/office/drawing/2014/main" id="{80252EC9-F995-3DC7-17AB-80AED31F71C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94062659"/>
              </p:ext>
            </p:extLst>
          </p:nvPr>
        </p:nvGraphicFramePr>
        <p:xfrm>
          <a:off x="4001728" y="680338"/>
          <a:ext cx="7318477" cy="49830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Оквир за текст 4">
            <a:extLst>
              <a:ext uri="{FF2B5EF4-FFF2-40B4-BE49-F238E27FC236}">
                <a16:creationId xmlns:a16="http://schemas.microsoft.com/office/drawing/2014/main" id="{8ECF8EFC-AF6F-C012-98FB-8FDBACAE332C}"/>
              </a:ext>
            </a:extLst>
          </p:cNvPr>
          <p:cNvSpPr txBox="1"/>
          <p:nvPr/>
        </p:nvSpPr>
        <p:spPr>
          <a:xfrm>
            <a:off x="1111045" y="1789471"/>
            <a:ext cx="314632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3200" b="1" dirty="0"/>
              <a:t>Шта највише утиче на жељу младих за естетским променама?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192968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Графикон 3">
            <a:extLst>
              <a:ext uri="{FF2B5EF4-FFF2-40B4-BE49-F238E27FC236}">
                <a16:creationId xmlns:a16="http://schemas.microsoft.com/office/drawing/2014/main" id="{2E440CD7-8321-AE94-E0D4-DE94D5AA35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37256723"/>
              </p:ext>
            </p:extLst>
          </p:nvPr>
        </p:nvGraphicFramePr>
        <p:xfrm>
          <a:off x="4640827" y="758995"/>
          <a:ext cx="6404076" cy="47274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Оквир за текст 7">
            <a:extLst>
              <a:ext uri="{FF2B5EF4-FFF2-40B4-BE49-F238E27FC236}">
                <a16:creationId xmlns:a16="http://schemas.microsoft.com/office/drawing/2014/main" id="{99521A04-8A72-A239-0C39-D5B16FDBB46B}"/>
              </a:ext>
            </a:extLst>
          </p:cNvPr>
          <p:cNvSpPr txBox="1"/>
          <p:nvPr/>
        </p:nvSpPr>
        <p:spPr>
          <a:xfrm>
            <a:off x="1288026" y="1759974"/>
            <a:ext cx="292018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3200" b="1" dirty="0"/>
              <a:t>Да ли малолетне особе треба да имају право на естетске захвате?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637055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Графикон 3">
            <a:extLst>
              <a:ext uri="{FF2B5EF4-FFF2-40B4-BE49-F238E27FC236}">
                <a16:creationId xmlns:a16="http://schemas.microsoft.com/office/drawing/2014/main" id="{F7239471-CB5A-7A65-DB55-CA8D8F20F94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05240249"/>
              </p:ext>
            </p:extLst>
          </p:nvPr>
        </p:nvGraphicFramePr>
        <p:xfrm>
          <a:off x="5407743" y="817989"/>
          <a:ext cx="6571226" cy="4658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Оквир за текст 4">
            <a:extLst>
              <a:ext uri="{FF2B5EF4-FFF2-40B4-BE49-F238E27FC236}">
                <a16:creationId xmlns:a16="http://schemas.microsoft.com/office/drawing/2014/main" id="{BB1E3D34-CAF0-D5C4-0850-D97FE14478E1}"/>
              </a:ext>
            </a:extLst>
          </p:cNvPr>
          <p:cNvSpPr txBox="1"/>
          <p:nvPr/>
        </p:nvSpPr>
        <p:spPr>
          <a:xfrm>
            <a:off x="1229032" y="1622323"/>
            <a:ext cx="468015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3200" b="1" dirty="0"/>
              <a:t>Да ли знаш да коришћење соларијума може штетно утицати</a:t>
            </a:r>
          </a:p>
          <a:p>
            <a:pPr algn="ctr"/>
            <a:r>
              <a:rPr lang="sr-Cyrl-RS" sz="3200" b="1" dirty="0"/>
              <a:t> на кожу?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6555791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Графикон 3">
            <a:extLst>
              <a:ext uri="{FF2B5EF4-FFF2-40B4-BE49-F238E27FC236}">
                <a16:creationId xmlns:a16="http://schemas.microsoft.com/office/drawing/2014/main" id="{2B96CA84-27F9-E509-6A42-44F5CCA13F4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98671547"/>
              </p:ext>
            </p:extLst>
          </p:nvPr>
        </p:nvGraphicFramePr>
        <p:xfrm>
          <a:off x="6096000" y="798325"/>
          <a:ext cx="5420852" cy="44521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Оквир за текст 4">
            <a:extLst>
              <a:ext uri="{FF2B5EF4-FFF2-40B4-BE49-F238E27FC236}">
                <a16:creationId xmlns:a16="http://schemas.microsoft.com/office/drawing/2014/main" id="{7BBF98EC-E16A-C0A2-53C9-66377A0A89DE}"/>
              </a:ext>
            </a:extLst>
          </p:cNvPr>
          <p:cNvSpPr txBox="1"/>
          <p:nvPr/>
        </p:nvSpPr>
        <p:spPr>
          <a:xfrm>
            <a:off x="1209368" y="1927123"/>
            <a:ext cx="35297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3200" b="1" dirty="0"/>
              <a:t>Да ли си икада користио/ла соларијум?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5140653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Графикон 3">
            <a:extLst>
              <a:ext uri="{FF2B5EF4-FFF2-40B4-BE49-F238E27FC236}">
                <a16:creationId xmlns:a16="http://schemas.microsoft.com/office/drawing/2014/main" id="{84A7E176-BB54-3DFB-A57C-4435BBDD8A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6340005"/>
              </p:ext>
            </p:extLst>
          </p:nvPr>
        </p:nvGraphicFramePr>
        <p:xfrm>
          <a:off x="5614218" y="817989"/>
          <a:ext cx="5912465" cy="4717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Оквир за текст 4">
            <a:extLst>
              <a:ext uri="{FF2B5EF4-FFF2-40B4-BE49-F238E27FC236}">
                <a16:creationId xmlns:a16="http://schemas.microsoft.com/office/drawing/2014/main" id="{39AC2E87-6A23-3891-C292-55C600B0136C}"/>
              </a:ext>
            </a:extLst>
          </p:cNvPr>
          <p:cNvSpPr txBox="1"/>
          <p:nvPr/>
        </p:nvSpPr>
        <p:spPr>
          <a:xfrm>
            <a:off x="993058" y="1406013"/>
            <a:ext cx="426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3200" b="1" dirty="0"/>
              <a:t>Зашто се, по твом мишљењу, користи соларијум?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895653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тема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246</Words>
  <Application>Microsoft Office PowerPoint</Application>
  <PresentationFormat>Широки екран</PresentationFormat>
  <Paragraphs>35</Paragraphs>
  <Slides>15</Slides>
  <Notes>0</Notes>
  <HiddenSlides>0</HiddenSlides>
  <MMClips>0</MMClips>
  <ScaleCrop>false</ScaleCrop>
  <HeadingPairs>
    <vt:vector size="6" baseType="variant">
      <vt:variant>
        <vt:lpstr>Коришћени фонтови</vt:lpstr>
      </vt:variant>
      <vt:variant>
        <vt:i4>3</vt:i4>
      </vt:variant>
      <vt:variant>
        <vt:lpstr>Тема</vt:lpstr>
      </vt:variant>
      <vt:variant>
        <vt:i4>1</vt:i4>
      </vt:variant>
      <vt:variant>
        <vt:lpstr>Наслови слајдова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тема</vt:lpstr>
      <vt:lpstr>Анкета Утицај савремених трендова  на младе</vt:lpstr>
      <vt:lpstr>PowerPoint презентација</vt:lpstr>
      <vt:lpstr>PowerPoint презентација</vt:lpstr>
      <vt:lpstr>PowerPoint презентација</vt:lpstr>
      <vt:lpstr>PowerPoint презентација</vt:lpstr>
      <vt:lpstr>PowerPoint презентација</vt:lpstr>
      <vt:lpstr>PowerPoint презентација</vt:lpstr>
      <vt:lpstr>PowerPoint презентација</vt:lpstr>
      <vt:lpstr>PowerPoint презентација</vt:lpstr>
      <vt:lpstr>PowerPoint презентација</vt:lpstr>
      <vt:lpstr>PowerPoint презентација</vt:lpstr>
      <vt:lpstr>PowerPoint презентација</vt:lpstr>
      <vt:lpstr>PowerPoint презентација</vt:lpstr>
      <vt:lpstr>PowerPoint презентација</vt:lpstr>
      <vt:lpstr>Шта су највећи проблеми наше генерације? - друштвене мреже - генерацијски јаз ми-родитељи  - стање у друштву - социјалне разлике и неједнаке прилике - стална претња ратовима - недовољна брига о здрављу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Gordana Varnica</dc:creator>
  <cp:lastModifiedBy>Gordana Varnica</cp:lastModifiedBy>
  <cp:revision>2</cp:revision>
  <dcterms:created xsi:type="dcterms:W3CDTF">2026-05-02T08:28:10Z</dcterms:created>
  <dcterms:modified xsi:type="dcterms:W3CDTF">2026-05-19T19:51:52Z</dcterms:modified>
</cp:coreProperties>
</file>