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B4435-3CA3-4181-82D7-72AA7EEBE51A}" v="28" dt="2025-09-06T08:48:18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49A37-3440-4880-8F67-C1E6BCD134C2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A3AF-769A-4549-8789-F1293DDFA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8088-CC48-0625-8134-9089A55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42B7-FB7A-4F8A-CDDE-0A515E76E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7C19-DE0E-B69A-431C-5C9D2A7D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05F3-2C5F-C19C-C053-CB8FD8D4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2615-163D-BC5C-B6E5-66A6241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C473-A08A-3545-98D6-BC52656A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6A1B2-F81A-EE3C-6525-F01FBE388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F59C-F840-1035-46A6-24164086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1FF5-C984-62B6-B463-2FF3F9DE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3EE6-F1EE-1DA0-37B3-E4E23B4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6AB1F-0CD9-9B0B-11CE-925BA5FD4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6EB3C-282E-2433-2626-24FDB453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8688-1448-93A1-225B-B541EF57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A8C7-3711-13B2-E4A2-BAA42F03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8D9B-C3AA-E56A-CF0A-7725FD44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9751-B22F-9D07-D88C-1DC31E77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E912-F9D4-1E53-E3E7-047C416D4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01F0-A64B-5D49-10B9-82403036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A858-BF51-52C2-ABE8-F0E006CA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B7AA-C81D-5110-C3F4-37840882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54D-6E93-1385-BDA7-3F4887E8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2C484-AC37-14DC-4630-9558C45CD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2AC-9178-4685-CA37-9865ED54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ECA8-2B9F-98E4-7DA6-52C02AAF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B9E16-1C6D-BA43-713E-A70C85F9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42E9-7817-1620-AF9A-B6F0825D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4C4AC-43D6-3F11-D1AD-AC7B3B036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78CFD-C57B-D95C-5B1E-582CB4907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C94A-5829-ED49-4EF6-0A70547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29D3-1523-3F71-7F02-31E1AC61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8CD6-7F83-6448-9A61-288F8AA9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4EDA-B43D-A4CA-F429-48125D93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1EAAA-9F42-F764-C2D6-5389941B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2111-CB03-DDED-4EFF-C47391EBF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F2AA4-B76A-7FD8-2E3C-3E9ED9D0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28829-F6DD-D97C-5DF4-662E6A48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54766-2FF5-41BB-2F46-98A7BFA8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8705A-8579-25AA-F7CB-C5C8EEAD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A3099-FF0C-4DBF-C929-4B3C487F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B4E9-54CC-633D-9C79-12428BEF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A931B-819F-FC58-FECE-2470887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14EE2-29A7-67A0-C0DC-F592D4C9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F1FE6-B872-06AC-9509-708FD51C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604EA-006C-98BE-B8EC-CF1D579C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DA791-343D-1223-549D-D24F7CA9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D030-4B13-019D-45B6-A00DAC14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81A8-F8E6-E2B1-B9F6-AC127C30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EF31-F3A7-359B-4446-902096C6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96814-7B37-8C74-18A9-7906513B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9F561-4C6D-14AC-907F-7D73DC23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A32DA-40DF-C456-A7BA-9E7491E1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D62C1-7441-DCE5-E25B-36E30311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9F08-990A-5B64-D825-4ACCC55B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F1354-A45B-7750-9B71-B5DAB42E0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AB3DF-FE32-74C0-CF28-C7801686D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74AAC-B47B-D394-341F-6FAE70D3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E04C-6F7B-BC31-7D1B-46949133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5B386-98D6-174B-51A7-9110F3A4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76207-63E6-4AD5-D637-95653D83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9696A-7EF8-7F6D-62E3-A74FE3CB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3602-E693-FB0D-6928-F3CC6DA57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60C35-992C-43E1-B6F4-9FD89A4A357A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37D1-167B-89B3-B3E9-1B72313CB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08C7-30C6-1C46-1CBD-3EBD3ABE1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06485-8930-4561-9C1B-D90E2D941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5157" y="5248783"/>
            <a:ext cx="512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r-Cyrl-RS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Маг.фарм. Милица Драшкић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6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0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2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9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0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1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0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размислите   Зашто су толико опасни   дуван, електронске цигарете, вејпови и никотинске врећице</dc:title>
  <dc:creator>Atanasije Markovic</dc:creator>
  <cp:lastModifiedBy>Milica Draškić</cp:lastModifiedBy>
  <cp:revision>35</cp:revision>
  <dcterms:created xsi:type="dcterms:W3CDTF">2024-07-20T10:18:07Z</dcterms:created>
  <dcterms:modified xsi:type="dcterms:W3CDTF">2025-09-28T20:30:21Z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618f0e-9483-45a0-b572-e3339e8d1fba_Enabled">
    <vt:lpwstr>True</vt:lpwstr>
  </property>
  <property fmtid="{D5CDD505-2E9C-101B-9397-08002B2CF9AE}" pid="3" name="MSIP_Label_22618f0e-9483-45a0-b572-e3339e8d1fba_SiteId">
    <vt:lpwstr>83d59944-34a0-4eb5-8cb0-80a49540e944</vt:lpwstr>
  </property>
  <property fmtid="{D5CDD505-2E9C-101B-9397-08002B2CF9AE}" pid="4" name="MSIP_Label_22618f0e-9483-45a0-b572-e3339e8d1fba_SetDate">
    <vt:lpwstr>2024-07-20T16:23:47Z</vt:lpwstr>
  </property>
  <property fmtid="{D5CDD505-2E9C-101B-9397-08002B2CF9AE}" pid="5" name="MSIP_Label_22618f0e-9483-45a0-b572-e3339e8d1fba_Name">
    <vt:lpwstr>PII</vt:lpwstr>
  </property>
  <property fmtid="{D5CDD505-2E9C-101B-9397-08002B2CF9AE}" pid="6" name="MSIP_Label_22618f0e-9483-45a0-b572-e3339e8d1fba_ActionId">
    <vt:lpwstr>34fec402-eae7-4641-bf64-942bd9457b69</vt:lpwstr>
  </property>
  <property fmtid="{D5CDD505-2E9C-101B-9397-08002B2CF9AE}" pid="7" name="MSIP_Label_22618f0e-9483-45a0-b572-e3339e8d1fba_Removed">
    <vt:lpwstr>False</vt:lpwstr>
  </property>
  <property fmtid="{D5CDD505-2E9C-101B-9397-08002B2CF9AE}" pid="8" name="MSIP_Label_22618f0e-9483-45a0-b572-e3339e8d1fba_Extended_MSFT_Method">
    <vt:lpwstr>Standard</vt:lpwstr>
  </property>
  <property fmtid="{D5CDD505-2E9C-101B-9397-08002B2CF9AE}" pid="9" name="Sensitivity">
    <vt:lpwstr>PII</vt:lpwstr>
  </property>
</Properties>
</file>