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58" r:id="rId4"/>
    <p:sldId id="311" r:id="rId5"/>
    <p:sldId id="259" r:id="rId6"/>
    <p:sldId id="313" r:id="rId7"/>
    <p:sldId id="306" r:id="rId8"/>
    <p:sldId id="307" r:id="rId9"/>
    <p:sldId id="314" r:id="rId10"/>
    <p:sldId id="308" r:id="rId11"/>
    <p:sldId id="260" r:id="rId12"/>
    <p:sldId id="261" r:id="rId13"/>
    <p:sldId id="310" r:id="rId14"/>
    <p:sldId id="312" r:id="rId15"/>
    <p:sldId id="262" r:id="rId16"/>
    <p:sldId id="264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1CB748-210E-4FF7-A963-3B6F54AB3340}">
  <a:tblStyle styleId="{AD1CB748-210E-4FF7-A963-3B6F54AB33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161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224a59d8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224a59d8d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24a59d8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224a59d8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24a59d8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224a59d8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918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24a59d8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224a59d8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567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3ceaca754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13ceaca754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13ceaca754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2" name="Google Shape;1582;g13ceaca754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3bee43e8d0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13bee43e8d0_0_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1224a59d8d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3" name="Google Shape;1363;g1224a59d8d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19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887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328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434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1224a59d8d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1224a59d8d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60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11" name="Google Shape;11;p2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1426200" y="1152000"/>
            <a:ext cx="6291600" cy="23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2392500" y="343317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Google Shape;109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2" name="Google Shape;1092;p28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1093" name="Google Shape;1093;p28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8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8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8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7" name="Google Shape;1097;p28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1098" name="Google Shape;1098;p28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28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1106" name="Google Shape;1106;p28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3" name="Google Shape;1113;p28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1114" name="Google Shape;1114;p28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1" name="Google Shape;1121;p28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1122" name="Google Shape;1122;p28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29" name="Google Shape;1129;p28"/>
          <p:cNvGrpSpPr/>
          <p:nvPr/>
        </p:nvGrpSpPr>
        <p:grpSpPr>
          <a:xfrm rot="1889526">
            <a:off x="866531" y="3659952"/>
            <a:ext cx="2251819" cy="920819"/>
            <a:chOff x="5687699" y="3657739"/>
            <a:chExt cx="2945924" cy="1113488"/>
          </a:xfrm>
        </p:grpSpPr>
        <p:sp>
          <p:nvSpPr>
            <p:cNvPr id="1130" name="Google Shape;1130;p28"/>
            <p:cNvSpPr/>
            <p:nvPr/>
          </p:nvSpPr>
          <p:spPr>
            <a:xfrm rot="-556082">
              <a:off x="5738727" y="3903139"/>
              <a:ext cx="2843186" cy="618216"/>
            </a:xfrm>
            <a:custGeom>
              <a:avLst/>
              <a:gdLst/>
              <a:ahLst/>
              <a:cxnLst/>
              <a:rect l="l" t="t" r="r" b="b"/>
              <a:pathLst>
                <a:path w="61567" h="13387" extrusionOk="0">
                  <a:moveTo>
                    <a:pt x="53401" y="0"/>
                  </a:moveTo>
                  <a:cubicBezTo>
                    <a:pt x="53178" y="0"/>
                    <a:pt x="52955" y="3"/>
                    <a:pt x="52732" y="9"/>
                  </a:cubicBezTo>
                  <a:cubicBezTo>
                    <a:pt x="52241" y="24"/>
                    <a:pt x="51743" y="54"/>
                    <a:pt x="51293" y="249"/>
                  </a:cubicBezTo>
                  <a:cubicBezTo>
                    <a:pt x="50323" y="669"/>
                    <a:pt x="49825" y="1714"/>
                    <a:pt x="49207" y="2571"/>
                  </a:cubicBezTo>
                  <a:cubicBezTo>
                    <a:pt x="47590" y="4807"/>
                    <a:pt x="44781" y="5975"/>
                    <a:pt x="42024" y="6095"/>
                  </a:cubicBezTo>
                  <a:cubicBezTo>
                    <a:pt x="41846" y="6103"/>
                    <a:pt x="41668" y="6107"/>
                    <a:pt x="41490" y="6107"/>
                  </a:cubicBezTo>
                  <a:cubicBezTo>
                    <a:pt x="38634" y="6107"/>
                    <a:pt x="35811" y="5142"/>
                    <a:pt x="33216" y="4032"/>
                  </a:cubicBezTo>
                  <a:cubicBezTo>
                    <a:pt x="29192" y="2309"/>
                    <a:pt x="24943" y="804"/>
                    <a:pt x="20584" y="804"/>
                  </a:cubicBezTo>
                  <a:cubicBezTo>
                    <a:pt x="20338" y="804"/>
                    <a:pt x="20092" y="809"/>
                    <a:pt x="19846" y="818"/>
                  </a:cubicBezTo>
                  <a:cubicBezTo>
                    <a:pt x="13502" y="1066"/>
                    <a:pt x="7805" y="4556"/>
                    <a:pt x="2435" y="7942"/>
                  </a:cubicBezTo>
                  <a:cubicBezTo>
                    <a:pt x="1349" y="8623"/>
                    <a:pt x="154" y="9473"/>
                    <a:pt x="1" y="10747"/>
                  </a:cubicBezTo>
                  <a:cubicBezTo>
                    <a:pt x="1989" y="10353"/>
                    <a:pt x="3742" y="9226"/>
                    <a:pt x="5528" y="8256"/>
                  </a:cubicBezTo>
                  <a:cubicBezTo>
                    <a:pt x="7659" y="7099"/>
                    <a:pt x="9944" y="6151"/>
                    <a:pt x="12300" y="5507"/>
                  </a:cubicBezTo>
                  <a:cubicBezTo>
                    <a:pt x="14481" y="4908"/>
                    <a:pt x="16720" y="4571"/>
                    <a:pt x="18946" y="4571"/>
                  </a:cubicBezTo>
                  <a:cubicBezTo>
                    <a:pt x="20935" y="4571"/>
                    <a:pt x="22915" y="4840"/>
                    <a:pt x="24834" y="5432"/>
                  </a:cubicBezTo>
                  <a:cubicBezTo>
                    <a:pt x="27404" y="6223"/>
                    <a:pt x="29763" y="7552"/>
                    <a:pt x="32134" y="8810"/>
                  </a:cubicBezTo>
                  <a:cubicBezTo>
                    <a:pt x="36662" y="11210"/>
                    <a:pt x="41985" y="13387"/>
                    <a:pt x="47240" y="13387"/>
                  </a:cubicBezTo>
                  <a:cubicBezTo>
                    <a:pt x="49483" y="13387"/>
                    <a:pt x="51712" y="12990"/>
                    <a:pt x="53863" y="12046"/>
                  </a:cubicBezTo>
                  <a:cubicBezTo>
                    <a:pt x="57237" y="10571"/>
                    <a:pt x="60034" y="7717"/>
                    <a:pt x="61229" y="4234"/>
                  </a:cubicBezTo>
                  <a:cubicBezTo>
                    <a:pt x="61416" y="3691"/>
                    <a:pt x="61566" y="3107"/>
                    <a:pt x="61431" y="2545"/>
                  </a:cubicBezTo>
                  <a:cubicBezTo>
                    <a:pt x="61150" y="1391"/>
                    <a:pt x="59832" y="860"/>
                    <a:pt x="58675" y="597"/>
                  </a:cubicBezTo>
                  <a:cubicBezTo>
                    <a:pt x="56945" y="198"/>
                    <a:pt x="55174" y="0"/>
                    <a:pt x="53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8"/>
            <p:cNvSpPr/>
            <p:nvPr/>
          </p:nvSpPr>
          <p:spPr>
            <a:xfrm rot="-556082">
              <a:off x="6633929" y="3848721"/>
              <a:ext cx="1842827" cy="400430"/>
            </a:xfrm>
            <a:custGeom>
              <a:avLst/>
              <a:gdLst/>
              <a:ahLst/>
              <a:cxnLst/>
              <a:rect l="l" t="t" r="r" b="b"/>
              <a:pathLst>
                <a:path w="39905" h="8671" extrusionOk="0">
                  <a:moveTo>
                    <a:pt x="31451" y="0"/>
                  </a:moveTo>
                  <a:cubicBezTo>
                    <a:pt x="31406" y="19"/>
                    <a:pt x="31369" y="38"/>
                    <a:pt x="31328" y="60"/>
                  </a:cubicBezTo>
                  <a:cubicBezTo>
                    <a:pt x="31268" y="90"/>
                    <a:pt x="31208" y="124"/>
                    <a:pt x="31152" y="158"/>
                  </a:cubicBezTo>
                  <a:cubicBezTo>
                    <a:pt x="31096" y="195"/>
                    <a:pt x="31032" y="236"/>
                    <a:pt x="30976" y="278"/>
                  </a:cubicBezTo>
                  <a:cubicBezTo>
                    <a:pt x="30920" y="319"/>
                    <a:pt x="30860" y="371"/>
                    <a:pt x="30800" y="420"/>
                  </a:cubicBezTo>
                  <a:cubicBezTo>
                    <a:pt x="30744" y="465"/>
                    <a:pt x="30684" y="528"/>
                    <a:pt x="30628" y="588"/>
                  </a:cubicBezTo>
                  <a:cubicBezTo>
                    <a:pt x="30571" y="645"/>
                    <a:pt x="30508" y="712"/>
                    <a:pt x="30451" y="779"/>
                  </a:cubicBezTo>
                  <a:cubicBezTo>
                    <a:pt x="30395" y="847"/>
                    <a:pt x="30332" y="918"/>
                    <a:pt x="30275" y="993"/>
                  </a:cubicBezTo>
                  <a:cubicBezTo>
                    <a:pt x="30219" y="1068"/>
                    <a:pt x="30159" y="1154"/>
                    <a:pt x="30103" y="1233"/>
                  </a:cubicBezTo>
                  <a:cubicBezTo>
                    <a:pt x="30043" y="1315"/>
                    <a:pt x="29983" y="1401"/>
                    <a:pt x="29927" y="1487"/>
                  </a:cubicBezTo>
                  <a:cubicBezTo>
                    <a:pt x="29867" y="1573"/>
                    <a:pt x="29811" y="1663"/>
                    <a:pt x="29751" y="1749"/>
                  </a:cubicBezTo>
                  <a:cubicBezTo>
                    <a:pt x="29695" y="1839"/>
                    <a:pt x="29635" y="1925"/>
                    <a:pt x="29575" y="2015"/>
                  </a:cubicBezTo>
                  <a:cubicBezTo>
                    <a:pt x="29519" y="2101"/>
                    <a:pt x="29459" y="2184"/>
                    <a:pt x="29403" y="2266"/>
                  </a:cubicBezTo>
                  <a:cubicBezTo>
                    <a:pt x="29388" y="2285"/>
                    <a:pt x="29377" y="2304"/>
                    <a:pt x="29365" y="2319"/>
                  </a:cubicBezTo>
                  <a:cubicBezTo>
                    <a:pt x="29317" y="2382"/>
                    <a:pt x="29272" y="2442"/>
                    <a:pt x="29227" y="2506"/>
                  </a:cubicBezTo>
                  <a:cubicBezTo>
                    <a:pt x="29171" y="2577"/>
                    <a:pt x="29111" y="2652"/>
                    <a:pt x="29051" y="2723"/>
                  </a:cubicBezTo>
                  <a:cubicBezTo>
                    <a:pt x="28991" y="2794"/>
                    <a:pt x="28935" y="2858"/>
                    <a:pt x="28875" y="2925"/>
                  </a:cubicBezTo>
                  <a:cubicBezTo>
                    <a:pt x="28819" y="2989"/>
                    <a:pt x="28762" y="3053"/>
                    <a:pt x="28703" y="3113"/>
                  </a:cubicBezTo>
                  <a:cubicBezTo>
                    <a:pt x="28643" y="3173"/>
                    <a:pt x="28586" y="3229"/>
                    <a:pt x="28527" y="3289"/>
                  </a:cubicBezTo>
                  <a:cubicBezTo>
                    <a:pt x="28467" y="3345"/>
                    <a:pt x="28410" y="3397"/>
                    <a:pt x="28350" y="3453"/>
                  </a:cubicBezTo>
                  <a:cubicBezTo>
                    <a:pt x="28294" y="3506"/>
                    <a:pt x="28234" y="3555"/>
                    <a:pt x="28178" y="3607"/>
                  </a:cubicBezTo>
                  <a:cubicBezTo>
                    <a:pt x="28118" y="3659"/>
                    <a:pt x="28062" y="3704"/>
                    <a:pt x="28002" y="3753"/>
                  </a:cubicBezTo>
                  <a:cubicBezTo>
                    <a:pt x="27942" y="3802"/>
                    <a:pt x="27886" y="3847"/>
                    <a:pt x="27826" y="3892"/>
                  </a:cubicBezTo>
                  <a:cubicBezTo>
                    <a:pt x="27766" y="3933"/>
                    <a:pt x="27710" y="3978"/>
                    <a:pt x="27650" y="4023"/>
                  </a:cubicBezTo>
                  <a:cubicBezTo>
                    <a:pt x="27594" y="4064"/>
                    <a:pt x="27534" y="4105"/>
                    <a:pt x="27478" y="4146"/>
                  </a:cubicBezTo>
                  <a:cubicBezTo>
                    <a:pt x="27418" y="4187"/>
                    <a:pt x="27362" y="4225"/>
                    <a:pt x="27302" y="4262"/>
                  </a:cubicBezTo>
                  <a:cubicBezTo>
                    <a:pt x="27242" y="4300"/>
                    <a:pt x="27186" y="4337"/>
                    <a:pt x="27126" y="4375"/>
                  </a:cubicBezTo>
                  <a:cubicBezTo>
                    <a:pt x="27066" y="4412"/>
                    <a:pt x="27010" y="4446"/>
                    <a:pt x="26950" y="4480"/>
                  </a:cubicBezTo>
                  <a:cubicBezTo>
                    <a:pt x="26894" y="4513"/>
                    <a:pt x="26834" y="4547"/>
                    <a:pt x="26778" y="4581"/>
                  </a:cubicBezTo>
                  <a:cubicBezTo>
                    <a:pt x="26718" y="4611"/>
                    <a:pt x="26661" y="4644"/>
                    <a:pt x="26602" y="4674"/>
                  </a:cubicBezTo>
                  <a:cubicBezTo>
                    <a:pt x="26542" y="4701"/>
                    <a:pt x="26485" y="4734"/>
                    <a:pt x="26426" y="4764"/>
                  </a:cubicBezTo>
                  <a:cubicBezTo>
                    <a:pt x="26369" y="4794"/>
                    <a:pt x="26309" y="4820"/>
                    <a:pt x="26253" y="4850"/>
                  </a:cubicBezTo>
                  <a:cubicBezTo>
                    <a:pt x="26193" y="4877"/>
                    <a:pt x="26133" y="4903"/>
                    <a:pt x="26077" y="4929"/>
                  </a:cubicBezTo>
                  <a:cubicBezTo>
                    <a:pt x="26017" y="4955"/>
                    <a:pt x="25961" y="4981"/>
                    <a:pt x="25901" y="5008"/>
                  </a:cubicBezTo>
                  <a:cubicBezTo>
                    <a:pt x="25841" y="5034"/>
                    <a:pt x="25785" y="5056"/>
                    <a:pt x="25725" y="5083"/>
                  </a:cubicBezTo>
                  <a:cubicBezTo>
                    <a:pt x="25669" y="5105"/>
                    <a:pt x="25609" y="5127"/>
                    <a:pt x="25553" y="5150"/>
                  </a:cubicBezTo>
                  <a:lnTo>
                    <a:pt x="25377" y="5214"/>
                  </a:lnTo>
                  <a:cubicBezTo>
                    <a:pt x="25317" y="5236"/>
                    <a:pt x="25261" y="5259"/>
                    <a:pt x="25201" y="5277"/>
                  </a:cubicBezTo>
                  <a:cubicBezTo>
                    <a:pt x="25145" y="5296"/>
                    <a:pt x="25085" y="5315"/>
                    <a:pt x="25025" y="5333"/>
                  </a:cubicBezTo>
                  <a:cubicBezTo>
                    <a:pt x="24969" y="5356"/>
                    <a:pt x="24909" y="5371"/>
                    <a:pt x="24853" y="5390"/>
                  </a:cubicBezTo>
                  <a:cubicBezTo>
                    <a:pt x="24793" y="5405"/>
                    <a:pt x="24736" y="5423"/>
                    <a:pt x="24677" y="5442"/>
                  </a:cubicBezTo>
                  <a:cubicBezTo>
                    <a:pt x="24617" y="5457"/>
                    <a:pt x="24560" y="5472"/>
                    <a:pt x="24501" y="5487"/>
                  </a:cubicBezTo>
                  <a:cubicBezTo>
                    <a:pt x="24444" y="5502"/>
                    <a:pt x="24384" y="5517"/>
                    <a:pt x="24328" y="5536"/>
                  </a:cubicBezTo>
                  <a:lnTo>
                    <a:pt x="24152" y="5577"/>
                  </a:lnTo>
                  <a:cubicBezTo>
                    <a:pt x="24092" y="5588"/>
                    <a:pt x="24036" y="5603"/>
                    <a:pt x="23976" y="5614"/>
                  </a:cubicBezTo>
                  <a:cubicBezTo>
                    <a:pt x="23916" y="5626"/>
                    <a:pt x="23860" y="5637"/>
                    <a:pt x="23800" y="5648"/>
                  </a:cubicBezTo>
                  <a:lnTo>
                    <a:pt x="23628" y="5682"/>
                  </a:lnTo>
                  <a:cubicBezTo>
                    <a:pt x="23568" y="5693"/>
                    <a:pt x="23512" y="5704"/>
                    <a:pt x="23452" y="5712"/>
                  </a:cubicBezTo>
                  <a:cubicBezTo>
                    <a:pt x="23392" y="5723"/>
                    <a:pt x="23336" y="5730"/>
                    <a:pt x="23276" y="5738"/>
                  </a:cubicBezTo>
                  <a:cubicBezTo>
                    <a:pt x="23220" y="5745"/>
                    <a:pt x="23160" y="5757"/>
                    <a:pt x="23100" y="5764"/>
                  </a:cubicBezTo>
                  <a:cubicBezTo>
                    <a:pt x="23044" y="5772"/>
                    <a:pt x="22984" y="5779"/>
                    <a:pt x="22928" y="5783"/>
                  </a:cubicBezTo>
                  <a:lnTo>
                    <a:pt x="22752" y="5802"/>
                  </a:lnTo>
                  <a:cubicBezTo>
                    <a:pt x="22692" y="5809"/>
                    <a:pt x="22635" y="5813"/>
                    <a:pt x="22576" y="5817"/>
                  </a:cubicBezTo>
                  <a:cubicBezTo>
                    <a:pt x="22519" y="5820"/>
                    <a:pt x="22459" y="5828"/>
                    <a:pt x="22403" y="5832"/>
                  </a:cubicBezTo>
                  <a:lnTo>
                    <a:pt x="22227" y="5839"/>
                  </a:lnTo>
                  <a:lnTo>
                    <a:pt x="22179" y="5843"/>
                  </a:lnTo>
                  <a:lnTo>
                    <a:pt x="22051" y="5847"/>
                  </a:lnTo>
                  <a:cubicBezTo>
                    <a:pt x="21991" y="5847"/>
                    <a:pt x="21935" y="5850"/>
                    <a:pt x="21875" y="5850"/>
                  </a:cubicBezTo>
                  <a:lnTo>
                    <a:pt x="21351" y="5850"/>
                  </a:lnTo>
                  <a:cubicBezTo>
                    <a:pt x="21295" y="5850"/>
                    <a:pt x="21235" y="5847"/>
                    <a:pt x="21175" y="5847"/>
                  </a:cubicBezTo>
                  <a:lnTo>
                    <a:pt x="21003" y="5839"/>
                  </a:lnTo>
                  <a:lnTo>
                    <a:pt x="20827" y="5828"/>
                  </a:lnTo>
                  <a:lnTo>
                    <a:pt x="20651" y="5817"/>
                  </a:lnTo>
                  <a:cubicBezTo>
                    <a:pt x="20594" y="5813"/>
                    <a:pt x="20534" y="5809"/>
                    <a:pt x="20475" y="5802"/>
                  </a:cubicBezTo>
                  <a:cubicBezTo>
                    <a:pt x="20418" y="5798"/>
                    <a:pt x="20358" y="5790"/>
                    <a:pt x="20302" y="5787"/>
                  </a:cubicBezTo>
                  <a:cubicBezTo>
                    <a:pt x="20242" y="5779"/>
                    <a:pt x="20186" y="5775"/>
                    <a:pt x="20126" y="5768"/>
                  </a:cubicBezTo>
                  <a:lnTo>
                    <a:pt x="19950" y="5745"/>
                  </a:lnTo>
                  <a:lnTo>
                    <a:pt x="19774" y="5723"/>
                  </a:lnTo>
                  <a:lnTo>
                    <a:pt x="19602" y="5700"/>
                  </a:lnTo>
                  <a:cubicBezTo>
                    <a:pt x="19542" y="5693"/>
                    <a:pt x="19486" y="5682"/>
                    <a:pt x="19426" y="5674"/>
                  </a:cubicBezTo>
                  <a:cubicBezTo>
                    <a:pt x="19370" y="5663"/>
                    <a:pt x="19310" y="5656"/>
                    <a:pt x="19250" y="5644"/>
                  </a:cubicBezTo>
                  <a:lnTo>
                    <a:pt x="19078" y="5614"/>
                  </a:lnTo>
                  <a:cubicBezTo>
                    <a:pt x="19018" y="5603"/>
                    <a:pt x="18958" y="5592"/>
                    <a:pt x="18902" y="5581"/>
                  </a:cubicBezTo>
                  <a:lnTo>
                    <a:pt x="18726" y="5547"/>
                  </a:lnTo>
                  <a:lnTo>
                    <a:pt x="18550" y="5509"/>
                  </a:lnTo>
                  <a:cubicBezTo>
                    <a:pt x="18493" y="5498"/>
                    <a:pt x="18434" y="5487"/>
                    <a:pt x="18377" y="5472"/>
                  </a:cubicBezTo>
                  <a:cubicBezTo>
                    <a:pt x="18317" y="5461"/>
                    <a:pt x="18257" y="5446"/>
                    <a:pt x="18201" y="5435"/>
                  </a:cubicBezTo>
                  <a:lnTo>
                    <a:pt x="18025" y="5393"/>
                  </a:lnTo>
                  <a:lnTo>
                    <a:pt x="17849" y="5348"/>
                  </a:lnTo>
                  <a:lnTo>
                    <a:pt x="17677" y="5303"/>
                  </a:lnTo>
                  <a:lnTo>
                    <a:pt x="17501" y="5259"/>
                  </a:lnTo>
                  <a:cubicBezTo>
                    <a:pt x="17441" y="5244"/>
                    <a:pt x="17385" y="5229"/>
                    <a:pt x="17325" y="5210"/>
                  </a:cubicBezTo>
                  <a:lnTo>
                    <a:pt x="17153" y="5165"/>
                  </a:lnTo>
                  <a:lnTo>
                    <a:pt x="16977" y="5112"/>
                  </a:lnTo>
                  <a:lnTo>
                    <a:pt x="16801" y="5060"/>
                  </a:lnTo>
                  <a:lnTo>
                    <a:pt x="16625" y="5008"/>
                  </a:lnTo>
                  <a:lnTo>
                    <a:pt x="16452" y="4951"/>
                  </a:lnTo>
                  <a:cubicBezTo>
                    <a:pt x="16392" y="4933"/>
                    <a:pt x="16333" y="4914"/>
                    <a:pt x="16276" y="4895"/>
                  </a:cubicBezTo>
                  <a:lnTo>
                    <a:pt x="16100" y="4839"/>
                  </a:lnTo>
                  <a:lnTo>
                    <a:pt x="15924" y="4779"/>
                  </a:lnTo>
                  <a:lnTo>
                    <a:pt x="15752" y="4719"/>
                  </a:lnTo>
                  <a:lnTo>
                    <a:pt x="15576" y="4656"/>
                  </a:lnTo>
                  <a:cubicBezTo>
                    <a:pt x="15516" y="4633"/>
                    <a:pt x="15460" y="4614"/>
                    <a:pt x="15400" y="4592"/>
                  </a:cubicBezTo>
                  <a:lnTo>
                    <a:pt x="15228" y="4528"/>
                  </a:lnTo>
                  <a:lnTo>
                    <a:pt x="15052" y="4461"/>
                  </a:lnTo>
                  <a:lnTo>
                    <a:pt x="14876" y="4397"/>
                  </a:lnTo>
                  <a:cubicBezTo>
                    <a:pt x="14819" y="4375"/>
                    <a:pt x="14760" y="4348"/>
                    <a:pt x="14700" y="4330"/>
                  </a:cubicBezTo>
                  <a:lnTo>
                    <a:pt x="14527" y="4259"/>
                  </a:lnTo>
                  <a:lnTo>
                    <a:pt x="14351" y="4191"/>
                  </a:lnTo>
                  <a:lnTo>
                    <a:pt x="14175" y="4120"/>
                  </a:lnTo>
                  <a:lnTo>
                    <a:pt x="13999" y="4049"/>
                  </a:lnTo>
                  <a:lnTo>
                    <a:pt x="13827" y="3974"/>
                  </a:lnTo>
                  <a:lnTo>
                    <a:pt x="13651" y="3903"/>
                  </a:lnTo>
                  <a:lnTo>
                    <a:pt x="13475" y="3828"/>
                  </a:lnTo>
                  <a:lnTo>
                    <a:pt x="13374" y="3783"/>
                  </a:lnTo>
                  <a:lnTo>
                    <a:pt x="13303" y="3753"/>
                  </a:lnTo>
                  <a:lnTo>
                    <a:pt x="13127" y="3678"/>
                  </a:lnTo>
                  <a:lnTo>
                    <a:pt x="12951" y="3603"/>
                  </a:lnTo>
                  <a:lnTo>
                    <a:pt x="12775" y="3532"/>
                  </a:lnTo>
                  <a:lnTo>
                    <a:pt x="12602" y="3457"/>
                  </a:lnTo>
                  <a:lnTo>
                    <a:pt x="12426" y="3386"/>
                  </a:lnTo>
                  <a:lnTo>
                    <a:pt x="12250" y="3315"/>
                  </a:lnTo>
                  <a:cubicBezTo>
                    <a:pt x="12194" y="3289"/>
                    <a:pt x="12134" y="3266"/>
                    <a:pt x="12074" y="3240"/>
                  </a:cubicBezTo>
                  <a:lnTo>
                    <a:pt x="11902" y="3169"/>
                  </a:lnTo>
                  <a:lnTo>
                    <a:pt x="11726" y="3098"/>
                  </a:lnTo>
                  <a:lnTo>
                    <a:pt x="11550" y="3030"/>
                  </a:lnTo>
                  <a:lnTo>
                    <a:pt x="11378" y="2959"/>
                  </a:lnTo>
                  <a:lnTo>
                    <a:pt x="11202" y="2892"/>
                  </a:lnTo>
                  <a:lnTo>
                    <a:pt x="11026" y="2824"/>
                  </a:lnTo>
                  <a:lnTo>
                    <a:pt x="10850" y="2757"/>
                  </a:lnTo>
                  <a:lnTo>
                    <a:pt x="10677" y="2689"/>
                  </a:lnTo>
                  <a:lnTo>
                    <a:pt x="10501" y="2622"/>
                  </a:lnTo>
                  <a:lnTo>
                    <a:pt x="10325" y="2558"/>
                  </a:lnTo>
                  <a:lnTo>
                    <a:pt x="10149" y="2491"/>
                  </a:lnTo>
                  <a:lnTo>
                    <a:pt x="9977" y="2427"/>
                  </a:lnTo>
                  <a:lnTo>
                    <a:pt x="9801" y="2367"/>
                  </a:lnTo>
                  <a:lnTo>
                    <a:pt x="9625" y="2304"/>
                  </a:lnTo>
                  <a:lnTo>
                    <a:pt x="9453" y="2244"/>
                  </a:lnTo>
                  <a:lnTo>
                    <a:pt x="9277" y="2180"/>
                  </a:lnTo>
                  <a:lnTo>
                    <a:pt x="9101" y="2120"/>
                  </a:lnTo>
                  <a:lnTo>
                    <a:pt x="8925" y="2060"/>
                  </a:lnTo>
                  <a:cubicBezTo>
                    <a:pt x="8869" y="2042"/>
                    <a:pt x="8809" y="2023"/>
                    <a:pt x="8752" y="2004"/>
                  </a:cubicBezTo>
                  <a:lnTo>
                    <a:pt x="8576" y="1948"/>
                  </a:lnTo>
                  <a:lnTo>
                    <a:pt x="8400" y="1892"/>
                  </a:lnTo>
                  <a:lnTo>
                    <a:pt x="8224" y="1836"/>
                  </a:lnTo>
                  <a:lnTo>
                    <a:pt x="8052" y="1779"/>
                  </a:lnTo>
                  <a:lnTo>
                    <a:pt x="7876" y="1727"/>
                  </a:lnTo>
                  <a:lnTo>
                    <a:pt x="7700" y="1674"/>
                  </a:lnTo>
                  <a:lnTo>
                    <a:pt x="7528" y="1622"/>
                  </a:lnTo>
                  <a:lnTo>
                    <a:pt x="7352" y="1573"/>
                  </a:lnTo>
                  <a:lnTo>
                    <a:pt x="7176" y="1521"/>
                  </a:lnTo>
                  <a:lnTo>
                    <a:pt x="7000" y="1476"/>
                  </a:lnTo>
                  <a:lnTo>
                    <a:pt x="6827" y="1427"/>
                  </a:lnTo>
                  <a:lnTo>
                    <a:pt x="6651" y="1382"/>
                  </a:lnTo>
                  <a:cubicBezTo>
                    <a:pt x="6592" y="1367"/>
                    <a:pt x="6535" y="1352"/>
                    <a:pt x="6475" y="1334"/>
                  </a:cubicBezTo>
                  <a:lnTo>
                    <a:pt x="6299" y="1292"/>
                  </a:lnTo>
                  <a:cubicBezTo>
                    <a:pt x="6243" y="1278"/>
                    <a:pt x="6183" y="1263"/>
                    <a:pt x="6127" y="1248"/>
                  </a:cubicBezTo>
                  <a:lnTo>
                    <a:pt x="5951" y="1206"/>
                  </a:lnTo>
                  <a:lnTo>
                    <a:pt x="5775" y="1165"/>
                  </a:lnTo>
                  <a:lnTo>
                    <a:pt x="5603" y="1124"/>
                  </a:lnTo>
                  <a:lnTo>
                    <a:pt x="5427" y="1087"/>
                  </a:lnTo>
                  <a:lnTo>
                    <a:pt x="5251" y="1049"/>
                  </a:lnTo>
                  <a:lnTo>
                    <a:pt x="5075" y="1015"/>
                  </a:lnTo>
                  <a:lnTo>
                    <a:pt x="4903" y="982"/>
                  </a:lnTo>
                  <a:lnTo>
                    <a:pt x="4726" y="944"/>
                  </a:lnTo>
                  <a:lnTo>
                    <a:pt x="4550" y="914"/>
                  </a:lnTo>
                  <a:lnTo>
                    <a:pt x="4374" y="884"/>
                  </a:lnTo>
                  <a:lnTo>
                    <a:pt x="4202" y="854"/>
                  </a:lnTo>
                  <a:lnTo>
                    <a:pt x="4026" y="824"/>
                  </a:lnTo>
                  <a:lnTo>
                    <a:pt x="3850" y="798"/>
                  </a:lnTo>
                  <a:cubicBezTo>
                    <a:pt x="3794" y="787"/>
                    <a:pt x="3734" y="779"/>
                    <a:pt x="3678" y="772"/>
                  </a:cubicBezTo>
                  <a:lnTo>
                    <a:pt x="3502" y="749"/>
                  </a:lnTo>
                  <a:lnTo>
                    <a:pt x="3326" y="723"/>
                  </a:lnTo>
                  <a:cubicBezTo>
                    <a:pt x="3266" y="719"/>
                    <a:pt x="3210" y="712"/>
                    <a:pt x="3150" y="705"/>
                  </a:cubicBezTo>
                  <a:cubicBezTo>
                    <a:pt x="3094" y="697"/>
                    <a:pt x="3034" y="690"/>
                    <a:pt x="2978" y="682"/>
                  </a:cubicBezTo>
                  <a:cubicBezTo>
                    <a:pt x="2918" y="675"/>
                    <a:pt x="2858" y="671"/>
                    <a:pt x="2802" y="663"/>
                  </a:cubicBezTo>
                  <a:lnTo>
                    <a:pt x="2625" y="648"/>
                  </a:lnTo>
                  <a:lnTo>
                    <a:pt x="2449" y="633"/>
                  </a:lnTo>
                  <a:lnTo>
                    <a:pt x="2277" y="618"/>
                  </a:lnTo>
                  <a:cubicBezTo>
                    <a:pt x="2217" y="611"/>
                    <a:pt x="2161" y="607"/>
                    <a:pt x="2101" y="603"/>
                  </a:cubicBezTo>
                  <a:cubicBezTo>
                    <a:pt x="2041" y="600"/>
                    <a:pt x="1985" y="596"/>
                    <a:pt x="1925" y="592"/>
                  </a:cubicBezTo>
                  <a:lnTo>
                    <a:pt x="1753" y="581"/>
                  </a:lnTo>
                  <a:lnTo>
                    <a:pt x="1577" y="573"/>
                  </a:lnTo>
                  <a:lnTo>
                    <a:pt x="1401" y="566"/>
                  </a:lnTo>
                  <a:lnTo>
                    <a:pt x="1225" y="562"/>
                  </a:lnTo>
                  <a:cubicBezTo>
                    <a:pt x="1169" y="562"/>
                    <a:pt x="1109" y="562"/>
                    <a:pt x="1053" y="558"/>
                  </a:cubicBezTo>
                  <a:cubicBezTo>
                    <a:pt x="993" y="555"/>
                    <a:pt x="933" y="555"/>
                    <a:pt x="877" y="555"/>
                  </a:cubicBezTo>
                  <a:lnTo>
                    <a:pt x="352" y="555"/>
                  </a:lnTo>
                  <a:lnTo>
                    <a:pt x="176" y="562"/>
                  </a:lnTo>
                  <a:cubicBezTo>
                    <a:pt x="116" y="562"/>
                    <a:pt x="60" y="562"/>
                    <a:pt x="0" y="566"/>
                  </a:cubicBezTo>
                  <a:cubicBezTo>
                    <a:pt x="60" y="570"/>
                    <a:pt x="116" y="577"/>
                    <a:pt x="176" y="581"/>
                  </a:cubicBezTo>
                  <a:lnTo>
                    <a:pt x="352" y="596"/>
                  </a:lnTo>
                  <a:lnTo>
                    <a:pt x="525" y="615"/>
                  </a:lnTo>
                  <a:cubicBezTo>
                    <a:pt x="584" y="618"/>
                    <a:pt x="644" y="626"/>
                    <a:pt x="701" y="633"/>
                  </a:cubicBezTo>
                  <a:cubicBezTo>
                    <a:pt x="760" y="641"/>
                    <a:pt x="817" y="645"/>
                    <a:pt x="877" y="652"/>
                  </a:cubicBezTo>
                  <a:lnTo>
                    <a:pt x="1053" y="675"/>
                  </a:lnTo>
                  <a:lnTo>
                    <a:pt x="1225" y="701"/>
                  </a:lnTo>
                  <a:lnTo>
                    <a:pt x="1401" y="723"/>
                  </a:lnTo>
                  <a:lnTo>
                    <a:pt x="1577" y="753"/>
                  </a:lnTo>
                  <a:cubicBezTo>
                    <a:pt x="1633" y="761"/>
                    <a:pt x="1693" y="768"/>
                    <a:pt x="1753" y="779"/>
                  </a:cubicBezTo>
                  <a:cubicBezTo>
                    <a:pt x="1809" y="787"/>
                    <a:pt x="1869" y="798"/>
                    <a:pt x="1925" y="809"/>
                  </a:cubicBezTo>
                  <a:cubicBezTo>
                    <a:pt x="1985" y="821"/>
                    <a:pt x="2041" y="832"/>
                    <a:pt x="2101" y="843"/>
                  </a:cubicBezTo>
                  <a:lnTo>
                    <a:pt x="2277" y="873"/>
                  </a:lnTo>
                  <a:lnTo>
                    <a:pt x="2449" y="910"/>
                  </a:lnTo>
                  <a:lnTo>
                    <a:pt x="2625" y="944"/>
                  </a:lnTo>
                  <a:cubicBezTo>
                    <a:pt x="2685" y="955"/>
                    <a:pt x="2742" y="970"/>
                    <a:pt x="2802" y="982"/>
                  </a:cubicBezTo>
                  <a:cubicBezTo>
                    <a:pt x="2858" y="997"/>
                    <a:pt x="2918" y="1008"/>
                    <a:pt x="2978" y="1023"/>
                  </a:cubicBezTo>
                  <a:lnTo>
                    <a:pt x="3150" y="1060"/>
                  </a:lnTo>
                  <a:lnTo>
                    <a:pt x="3326" y="1105"/>
                  </a:lnTo>
                  <a:lnTo>
                    <a:pt x="3502" y="1146"/>
                  </a:lnTo>
                  <a:cubicBezTo>
                    <a:pt x="3558" y="1161"/>
                    <a:pt x="3618" y="1176"/>
                    <a:pt x="3678" y="1195"/>
                  </a:cubicBezTo>
                  <a:cubicBezTo>
                    <a:pt x="3734" y="1210"/>
                    <a:pt x="3794" y="1221"/>
                    <a:pt x="3850" y="1240"/>
                  </a:cubicBezTo>
                  <a:cubicBezTo>
                    <a:pt x="3910" y="1259"/>
                    <a:pt x="3966" y="1270"/>
                    <a:pt x="4026" y="1289"/>
                  </a:cubicBezTo>
                  <a:lnTo>
                    <a:pt x="4202" y="1334"/>
                  </a:lnTo>
                  <a:lnTo>
                    <a:pt x="4374" y="1382"/>
                  </a:lnTo>
                  <a:lnTo>
                    <a:pt x="4550" y="1435"/>
                  </a:lnTo>
                  <a:lnTo>
                    <a:pt x="4726" y="1487"/>
                  </a:lnTo>
                  <a:lnTo>
                    <a:pt x="4903" y="1540"/>
                  </a:lnTo>
                  <a:cubicBezTo>
                    <a:pt x="4959" y="1558"/>
                    <a:pt x="5019" y="1577"/>
                    <a:pt x="5075" y="1596"/>
                  </a:cubicBezTo>
                  <a:cubicBezTo>
                    <a:pt x="5135" y="1615"/>
                    <a:pt x="5195" y="1633"/>
                    <a:pt x="5251" y="1652"/>
                  </a:cubicBezTo>
                  <a:cubicBezTo>
                    <a:pt x="5311" y="1671"/>
                    <a:pt x="5367" y="1689"/>
                    <a:pt x="5427" y="1712"/>
                  </a:cubicBezTo>
                  <a:lnTo>
                    <a:pt x="5603" y="1768"/>
                  </a:lnTo>
                  <a:lnTo>
                    <a:pt x="5775" y="1828"/>
                  </a:lnTo>
                  <a:cubicBezTo>
                    <a:pt x="5835" y="1847"/>
                    <a:pt x="5891" y="1869"/>
                    <a:pt x="5951" y="1888"/>
                  </a:cubicBezTo>
                  <a:lnTo>
                    <a:pt x="6127" y="1952"/>
                  </a:lnTo>
                  <a:lnTo>
                    <a:pt x="6299" y="2015"/>
                  </a:lnTo>
                  <a:lnTo>
                    <a:pt x="6475" y="2079"/>
                  </a:lnTo>
                  <a:lnTo>
                    <a:pt x="6651" y="2143"/>
                  </a:lnTo>
                  <a:lnTo>
                    <a:pt x="6827" y="2206"/>
                  </a:lnTo>
                  <a:lnTo>
                    <a:pt x="7000" y="2277"/>
                  </a:lnTo>
                  <a:cubicBezTo>
                    <a:pt x="7060" y="2300"/>
                    <a:pt x="7120" y="2322"/>
                    <a:pt x="7176" y="2345"/>
                  </a:cubicBezTo>
                  <a:lnTo>
                    <a:pt x="7352" y="2412"/>
                  </a:lnTo>
                  <a:lnTo>
                    <a:pt x="7528" y="2483"/>
                  </a:lnTo>
                  <a:lnTo>
                    <a:pt x="7700" y="2555"/>
                  </a:lnTo>
                  <a:lnTo>
                    <a:pt x="7876" y="2626"/>
                  </a:lnTo>
                  <a:cubicBezTo>
                    <a:pt x="7936" y="2648"/>
                    <a:pt x="7992" y="2671"/>
                    <a:pt x="8052" y="2697"/>
                  </a:cubicBezTo>
                  <a:lnTo>
                    <a:pt x="8224" y="2768"/>
                  </a:lnTo>
                  <a:lnTo>
                    <a:pt x="8400" y="2843"/>
                  </a:lnTo>
                  <a:lnTo>
                    <a:pt x="8576" y="2918"/>
                  </a:lnTo>
                  <a:lnTo>
                    <a:pt x="8752" y="2993"/>
                  </a:lnTo>
                  <a:lnTo>
                    <a:pt x="8925" y="3068"/>
                  </a:lnTo>
                  <a:lnTo>
                    <a:pt x="9101" y="3146"/>
                  </a:lnTo>
                  <a:lnTo>
                    <a:pt x="9277" y="3221"/>
                  </a:lnTo>
                  <a:lnTo>
                    <a:pt x="9453" y="3300"/>
                  </a:lnTo>
                  <a:lnTo>
                    <a:pt x="9625" y="3378"/>
                  </a:lnTo>
                  <a:lnTo>
                    <a:pt x="9801" y="3457"/>
                  </a:lnTo>
                  <a:lnTo>
                    <a:pt x="9977" y="3536"/>
                  </a:lnTo>
                  <a:lnTo>
                    <a:pt x="10153" y="3622"/>
                  </a:lnTo>
                  <a:lnTo>
                    <a:pt x="10329" y="3701"/>
                  </a:lnTo>
                  <a:lnTo>
                    <a:pt x="10501" y="3783"/>
                  </a:lnTo>
                  <a:lnTo>
                    <a:pt x="10677" y="3865"/>
                  </a:lnTo>
                  <a:lnTo>
                    <a:pt x="10853" y="3944"/>
                  </a:lnTo>
                  <a:lnTo>
                    <a:pt x="11029" y="4026"/>
                  </a:lnTo>
                  <a:lnTo>
                    <a:pt x="11202" y="4109"/>
                  </a:lnTo>
                  <a:lnTo>
                    <a:pt x="11378" y="4191"/>
                  </a:lnTo>
                  <a:lnTo>
                    <a:pt x="11554" y="4274"/>
                  </a:lnTo>
                  <a:lnTo>
                    <a:pt x="11730" y="4356"/>
                  </a:lnTo>
                  <a:lnTo>
                    <a:pt x="11902" y="4438"/>
                  </a:lnTo>
                  <a:lnTo>
                    <a:pt x="12078" y="4521"/>
                  </a:lnTo>
                  <a:lnTo>
                    <a:pt x="12254" y="4603"/>
                  </a:lnTo>
                  <a:lnTo>
                    <a:pt x="12426" y="4686"/>
                  </a:lnTo>
                  <a:lnTo>
                    <a:pt x="12602" y="4768"/>
                  </a:lnTo>
                  <a:lnTo>
                    <a:pt x="12778" y="4854"/>
                  </a:lnTo>
                  <a:lnTo>
                    <a:pt x="12954" y="4936"/>
                  </a:lnTo>
                  <a:lnTo>
                    <a:pt x="13127" y="5019"/>
                  </a:lnTo>
                  <a:lnTo>
                    <a:pt x="13292" y="5094"/>
                  </a:lnTo>
                  <a:lnTo>
                    <a:pt x="13303" y="5101"/>
                  </a:lnTo>
                  <a:lnTo>
                    <a:pt x="13479" y="5184"/>
                  </a:lnTo>
                  <a:lnTo>
                    <a:pt x="13655" y="5266"/>
                  </a:lnTo>
                  <a:lnTo>
                    <a:pt x="13827" y="5348"/>
                  </a:lnTo>
                  <a:lnTo>
                    <a:pt x="14003" y="5427"/>
                  </a:lnTo>
                  <a:lnTo>
                    <a:pt x="14179" y="5509"/>
                  </a:lnTo>
                  <a:lnTo>
                    <a:pt x="14351" y="5588"/>
                  </a:lnTo>
                  <a:lnTo>
                    <a:pt x="14527" y="5670"/>
                  </a:lnTo>
                  <a:lnTo>
                    <a:pt x="14703" y="5749"/>
                  </a:lnTo>
                  <a:lnTo>
                    <a:pt x="14879" y="5828"/>
                  </a:lnTo>
                  <a:lnTo>
                    <a:pt x="15052" y="5906"/>
                  </a:lnTo>
                  <a:lnTo>
                    <a:pt x="15228" y="5985"/>
                  </a:lnTo>
                  <a:lnTo>
                    <a:pt x="15404" y="6060"/>
                  </a:lnTo>
                  <a:lnTo>
                    <a:pt x="15580" y="6139"/>
                  </a:lnTo>
                  <a:lnTo>
                    <a:pt x="15752" y="6214"/>
                  </a:lnTo>
                  <a:lnTo>
                    <a:pt x="15928" y="6288"/>
                  </a:lnTo>
                  <a:lnTo>
                    <a:pt x="16104" y="6363"/>
                  </a:lnTo>
                  <a:lnTo>
                    <a:pt x="16276" y="6438"/>
                  </a:lnTo>
                  <a:lnTo>
                    <a:pt x="16452" y="6509"/>
                  </a:lnTo>
                  <a:lnTo>
                    <a:pt x="16628" y="6581"/>
                  </a:lnTo>
                  <a:lnTo>
                    <a:pt x="16804" y="6652"/>
                  </a:lnTo>
                  <a:lnTo>
                    <a:pt x="16977" y="6723"/>
                  </a:lnTo>
                  <a:lnTo>
                    <a:pt x="17153" y="6794"/>
                  </a:lnTo>
                  <a:lnTo>
                    <a:pt x="17329" y="6861"/>
                  </a:lnTo>
                  <a:lnTo>
                    <a:pt x="17505" y="6929"/>
                  </a:lnTo>
                  <a:lnTo>
                    <a:pt x="17677" y="6996"/>
                  </a:lnTo>
                  <a:lnTo>
                    <a:pt x="17853" y="7064"/>
                  </a:lnTo>
                  <a:lnTo>
                    <a:pt x="18029" y="7127"/>
                  </a:lnTo>
                  <a:cubicBezTo>
                    <a:pt x="18085" y="7150"/>
                    <a:pt x="18145" y="7172"/>
                    <a:pt x="18201" y="7191"/>
                  </a:cubicBezTo>
                  <a:lnTo>
                    <a:pt x="18377" y="7255"/>
                  </a:lnTo>
                  <a:cubicBezTo>
                    <a:pt x="18437" y="7273"/>
                    <a:pt x="18493" y="7296"/>
                    <a:pt x="18553" y="7315"/>
                  </a:cubicBezTo>
                  <a:lnTo>
                    <a:pt x="18729" y="7378"/>
                  </a:lnTo>
                  <a:lnTo>
                    <a:pt x="18902" y="7434"/>
                  </a:lnTo>
                  <a:lnTo>
                    <a:pt x="19078" y="7494"/>
                  </a:lnTo>
                  <a:lnTo>
                    <a:pt x="19254" y="7551"/>
                  </a:lnTo>
                  <a:cubicBezTo>
                    <a:pt x="19310" y="7569"/>
                    <a:pt x="19370" y="7592"/>
                    <a:pt x="19430" y="7607"/>
                  </a:cubicBezTo>
                  <a:lnTo>
                    <a:pt x="19602" y="7663"/>
                  </a:lnTo>
                  <a:cubicBezTo>
                    <a:pt x="19662" y="7682"/>
                    <a:pt x="19718" y="7700"/>
                    <a:pt x="19778" y="7715"/>
                  </a:cubicBezTo>
                  <a:cubicBezTo>
                    <a:pt x="19834" y="7734"/>
                    <a:pt x="19894" y="7753"/>
                    <a:pt x="19954" y="7771"/>
                  </a:cubicBezTo>
                  <a:lnTo>
                    <a:pt x="20126" y="7820"/>
                  </a:lnTo>
                  <a:cubicBezTo>
                    <a:pt x="20186" y="7839"/>
                    <a:pt x="20246" y="7854"/>
                    <a:pt x="20302" y="7873"/>
                  </a:cubicBezTo>
                  <a:lnTo>
                    <a:pt x="20478" y="7918"/>
                  </a:lnTo>
                  <a:cubicBezTo>
                    <a:pt x="20534" y="7936"/>
                    <a:pt x="20594" y="7951"/>
                    <a:pt x="20654" y="7966"/>
                  </a:cubicBezTo>
                  <a:cubicBezTo>
                    <a:pt x="20711" y="7981"/>
                    <a:pt x="20770" y="7996"/>
                    <a:pt x="20827" y="8011"/>
                  </a:cubicBezTo>
                  <a:cubicBezTo>
                    <a:pt x="20887" y="8026"/>
                    <a:pt x="20946" y="8041"/>
                    <a:pt x="21003" y="8056"/>
                  </a:cubicBezTo>
                  <a:lnTo>
                    <a:pt x="21179" y="8101"/>
                  </a:lnTo>
                  <a:lnTo>
                    <a:pt x="21355" y="8142"/>
                  </a:lnTo>
                  <a:cubicBezTo>
                    <a:pt x="21411" y="8153"/>
                    <a:pt x="21471" y="8168"/>
                    <a:pt x="21527" y="8183"/>
                  </a:cubicBezTo>
                  <a:lnTo>
                    <a:pt x="21703" y="8221"/>
                  </a:lnTo>
                  <a:cubicBezTo>
                    <a:pt x="21763" y="8236"/>
                    <a:pt x="21819" y="8247"/>
                    <a:pt x="21879" y="8258"/>
                  </a:cubicBezTo>
                  <a:lnTo>
                    <a:pt x="22051" y="8296"/>
                  </a:lnTo>
                  <a:lnTo>
                    <a:pt x="22227" y="8329"/>
                  </a:lnTo>
                  <a:lnTo>
                    <a:pt x="22403" y="8363"/>
                  </a:lnTo>
                  <a:lnTo>
                    <a:pt x="22579" y="8393"/>
                  </a:lnTo>
                  <a:cubicBezTo>
                    <a:pt x="22635" y="8404"/>
                    <a:pt x="22695" y="8412"/>
                    <a:pt x="22752" y="8423"/>
                  </a:cubicBezTo>
                  <a:cubicBezTo>
                    <a:pt x="22812" y="8434"/>
                    <a:pt x="22871" y="8442"/>
                    <a:pt x="22928" y="8453"/>
                  </a:cubicBezTo>
                  <a:cubicBezTo>
                    <a:pt x="22988" y="8461"/>
                    <a:pt x="23044" y="8468"/>
                    <a:pt x="23104" y="8479"/>
                  </a:cubicBezTo>
                  <a:lnTo>
                    <a:pt x="23280" y="8502"/>
                  </a:lnTo>
                  <a:cubicBezTo>
                    <a:pt x="23336" y="8513"/>
                    <a:pt x="23396" y="8520"/>
                    <a:pt x="23452" y="8528"/>
                  </a:cubicBezTo>
                  <a:cubicBezTo>
                    <a:pt x="23512" y="8535"/>
                    <a:pt x="23568" y="8539"/>
                    <a:pt x="23628" y="8547"/>
                  </a:cubicBezTo>
                  <a:lnTo>
                    <a:pt x="23804" y="8569"/>
                  </a:lnTo>
                  <a:lnTo>
                    <a:pt x="23976" y="8588"/>
                  </a:lnTo>
                  <a:lnTo>
                    <a:pt x="24152" y="8603"/>
                  </a:lnTo>
                  <a:cubicBezTo>
                    <a:pt x="24212" y="8607"/>
                    <a:pt x="24268" y="8614"/>
                    <a:pt x="24328" y="8618"/>
                  </a:cubicBezTo>
                  <a:cubicBezTo>
                    <a:pt x="24388" y="8622"/>
                    <a:pt x="24444" y="8625"/>
                    <a:pt x="24504" y="8629"/>
                  </a:cubicBezTo>
                  <a:cubicBezTo>
                    <a:pt x="24560" y="8633"/>
                    <a:pt x="24620" y="8640"/>
                    <a:pt x="24677" y="8644"/>
                  </a:cubicBezTo>
                  <a:lnTo>
                    <a:pt x="24853" y="8652"/>
                  </a:lnTo>
                  <a:lnTo>
                    <a:pt x="25029" y="8659"/>
                  </a:lnTo>
                  <a:cubicBezTo>
                    <a:pt x="25085" y="8659"/>
                    <a:pt x="25145" y="8663"/>
                    <a:pt x="25205" y="8667"/>
                  </a:cubicBezTo>
                  <a:lnTo>
                    <a:pt x="25377" y="8667"/>
                  </a:lnTo>
                  <a:cubicBezTo>
                    <a:pt x="25437" y="8670"/>
                    <a:pt x="25493" y="8670"/>
                    <a:pt x="25553" y="8670"/>
                  </a:cubicBezTo>
                  <a:lnTo>
                    <a:pt x="25901" y="8670"/>
                  </a:lnTo>
                  <a:cubicBezTo>
                    <a:pt x="25961" y="8670"/>
                    <a:pt x="26021" y="8670"/>
                    <a:pt x="26077" y="8667"/>
                  </a:cubicBezTo>
                  <a:cubicBezTo>
                    <a:pt x="26137" y="8663"/>
                    <a:pt x="26193" y="8663"/>
                    <a:pt x="26253" y="8659"/>
                  </a:cubicBezTo>
                  <a:cubicBezTo>
                    <a:pt x="26313" y="8659"/>
                    <a:pt x="26369" y="8655"/>
                    <a:pt x="26429" y="8652"/>
                  </a:cubicBezTo>
                  <a:cubicBezTo>
                    <a:pt x="26485" y="8652"/>
                    <a:pt x="26545" y="8648"/>
                    <a:pt x="26602" y="8644"/>
                  </a:cubicBezTo>
                  <a:lnTo>
                    <a:pt x="26778" y="8629"/>
                  </a:lnTo>
                  <a:cubicBezTo>
                    <a:pt x="26826" y="8625"/>
                    <a:pt x="26875" y="8625"/>
                    <a:pt x="26924" y="8622"/>
                  </a:cubicBezTo>
                  <a:lnTo>
                    <a:pt x="26954" y="8618"/>
                  </a:lnTo>
                  <a:lnTo>
                    <a:pt x="27130" y="8603"/>
                  </a:lnTo>
                  <a:cubicBezTo>
                    <a:pt x="27186" y="8595"/>
                    <a:pt x="27246" y="8588"/>
                    <a:pt x="27302" y="8584"/>
                  </a:cubicBezTo>
                  <a:lnTo>
                    <a:pt x="27478" y="8562"/>
                  </a:lnTo>
                  <a:cubicBezTo>
                    <a:pt x="27538" y="8558"/>
                    <a:pt x="27594" y="8547"/>
                    <a:pt x="27654" y="8539"/>
                  </a:cubicBezTo>
                  <a:lnTo>
                    <a:pt x="27826" y="8517"/>
                  </a:lnTo>
                  <a:lnTo>
                    <a:pt x="28002" y="8491"/>
                  </a:lnTo>
                  <a:lnTo>
                    <a:pt x="28178" y="8464"/>
                  </a:lnTo>
                  <a:cubicBezTo>
                    <a:pt x="28238" y="8453"/>
                    <a:pt x="28294" y="8446"/>
                    <a:pt x="28354" y="8434"/>
                  </a:cubicBezTo>
                  <a:lnTo>
                    <a:pt x="28527" y="8404"/>
                  </a:lnTo>
                  <a:lnTo>
                    <a:pt x="28703" y="8371"/>
                  </a:lnTo>
                  <a:lnTo>
                    <a:pt x="28879" y="8337"/>
                  </a:lnTo>
                  <a:lnTo>
                    <a:pt x="29055" y="8300"/>
                  </a:lnTo>
                  <a:lnTo>
                    <a:pt x="29227" y="8262"/>
                  </a:lnTo>
                  <a:lnTo>
                    <a:pt x="29403" y="8225"/>
                  </a:lnTo>
                  <a:lnTo>
                    <a:pt x="29579" y="8183"/>
                  </a:lnTo>
                  <a:lnTo>
                    <a:pt x="29751" y="8142"/>
                  </a:lnTo>
                  <a:lnTo>
                    <a:pt x="29927" y="8101"/>
                  </a:lnTo>
                  <a:lnTo>
                    <a:pt x="30103" y="8056"/>
                  </a:lnTo>
                  <a:lnTo>
                    <a:pt x="30279" y="8007"/>
                  </a:lnTo>
                  <a:lnTo>
                    <a:pt x="30451" y="7962"/>
                  </a:lnTo>
                  <a:lnTo>
                    <a:pt x="30628" y="7914"/>
                  </a:lnTo>
                  <a:lnTo>
                    <a:pt x="30804" y="7869"/>
                  </a:lnTo>
                  <a:lnTo>
                    <a:pt x="30980" y="7820"/>
                  </a:lnTo>
                  <a:lnTo>
                    <a:pt x="31152" y="7775"/>
                  </a:lnTo>
                  <a:lnTo>
                    <a:pt x="31328" y="7723"/>
                  </a:lnTo>
                  <a:lnTo>
                    <a:pt x="31433" y="7693"/>
                  </a:lnTo>
                  <a:lnTo>
                    <a:pt x="31504" y="7674"/>
                  </a:lnTo>
                  <a:lnTo>
                    <a:pt x="31676" y="7622"/>
                  </a:lnTo>
                  <a:lnTo>
                    <a:pt x="31852" y="7569"/>
                  </a:lnTo>
                  <a:lnTo>
                    <a:pt x="32028" y="7513"/>
                  </a:lnTo>
                  <a:lnTo>
                    <a:pt x="32204" y="7461"/>
                  </a:lnTo>
                  <a:lnTo>
                    <a:pt x="32376" y="7404"/>
                  </a:lnTo>
                  <a:lnTo>
                    <a:pt x="32552" y="7345"/>
                  </a:lnTo>
                  <a:lnTo>
                    <a:pt x="32729" y="7288"/>
                  </a:lnTo>
                  <a:lnTo>
                    <a:pt x="32905" y="7228"/>
                  </a:lnTo>
                  <a:lnTo>
                    <a:pt x="33077" y="7169"/>
                  </a:lnTo>
                  <a:lnTo>
                    <a:pt x="33253" y="7105"/>
                  </a:lnTo>
                  <a:lnTo>
                    <a:pt x="33429" y="7041"/>
                  </a:lnTo>
                  <a:lnTo>
                    <a:pt x="33605" y="6978"/>
                  </a:lnTo>
                  <a:lnTo>
                    <a:pt x="33777" y="6910"/>
                  </a:lnTo>
                  <a:lnTo>
                    <a:pt x="33953" y="6843"/>
                  </a:lnTo>
                  <a:lnTo>
                    <a:pt x="34129" y="6772"/>
                  </a:lnTo>
                  <a:lnTo>
                    <a:pt x="34301" y="6700"/>
                  </a:lnTo>
                  <a:lnTo>
                    <a:pt x="34477" y="6625"/>
                  </a:lnTo>
                  <a:lnTo>
                    <a:pt x="34653" y="6551"/>
                  </a:lnTo>
                  <a:cubicBezTo>
                    <a:pt x="34710" y="6524"/>
                    <a:pt x="34770" y="6498"/>
                    <a:pt x="34829" y="6472"/>
                  </a:cubicBezTo>
                  <a:cubicBezTo>
                    <a:pt x="34886" y="6446"/>
                    <a:pt x="34946" y="6420"/>
                    <a:pt x="35002" y="6393"/>
                  </a:cubicBezTo>
                  <a:lnTo>
                    <a:pt x="35178" y="6311"/>
                  </a:lnTo>
                  <a:cubicBezTo>
                    <a:pt x="35238" y="6281"/>
                    <a:pt x="35294" y="6255"/>
                    <a:pt x="35354" y="6225"/>
                  </a:cubicBezTo>
                  <a:cubicBezTo>
                    <a:pt x="35410" y="6199"/>
                    <a:pt x="35470" y="6169"/>
                    <a:pt x="35530" y="6139"/>
                  </a:cubicBezTo>
                  <a:lnTo>
                    <a:pt x="35702" y="6049"/>
                  </a:lnTo>
                  <a:lnTo>
                    <a:pt x="35878" y="5955"/>
                  </a:lnTo>
                  <a:cubicBezTo>
                    <a:pt x="35938" y="5925"/>
                    <a:pt x="35994" y="5891"/>
                    <a:pt x="36054" y="5861"/>
                  </a:cubicBezTo>
                  <a:cubicBezTo>
                    <a:pt x="36110" y="5832"/>
                    <a:pt x="36170" y="5798"/>
                    <a:pt x="36226" y="5764"/>
                  </a:cubicBezTo>
                  <a:cubicBezTo>
                    <a:pt x="36286" y="5734"/>
                    <a:pt x="36346" y="5697"/>
                    <a:pt x="36402" y="5663"/>
                  </a:cubicBezTo>
                  <a:lnTo>
                    <a:pt x="36578" y="5558"/>
                  </a:lnTo>
                  <a:cubicBezTo>
                    <a:pt x="36638" y="5521"/>
                    <a:pt x="36695" y="5487"/>
                    <a:pt x="36754" y="5450"/>
                  </a:cubicBezTo>
                  <a:cubicBezTo>
                    <a:pt x="36811" y="5412"/>
                    <a:pt x="36871" y="5375"/>
                    <a:pt x="36927" y="5337"/>
                  </a:cubicBezTo>
                  <a:cubicBezTo>
                    <a:pt x="36987" y="5300"/>
                    <a:pt x="37047" y="5259"/>
                    <a:pt x="37103" y="5221"/>
                  </a:cubicBezTo>
                  <a:cubicBezTo>
                    <a:pt x="37163" y="5180"/>
                    <a:pt x="37219" y="5139"/>
                    <a:pt x="37279" y="5097"/>
                  </a:cubicBezTo>
                  <a:cubicBezTo>
                    <a:pt x="37335" y="5060"/>
                    <a:pt x="37395" y="5015"/>
                    <a:pt x="37455" y="4974"/>
                  </a:cubicBezTo>
                  <a:cubicBezTo>
                    <a:pt x="37511" y="4929"/>
                    <a:pt x="37571" y="4884"/>
                    <a:pt x="37627" y="4843"/>
                  </a:cubicBezTo>
                  <a:cubicBezTo>
                    <a:pt x="37687" y="4798"/>
                    <a:pt x="37747" y="4753"/>
                    <a:pt x="37803" y="4704"/>
                  </a:cubicBezTo>
                  <a:cubicBezTo>
                    <a:pt x="37859" y="4659"/>
                    <a:pt x="37919" y="4611"/>
                    <a:pt x="37979" y="4562"/>
                  </a:cubicBezTo>
                  <a:cubicBezTo>
                    <a:pt x="38035" y="4513"/>
                    <a:pt x="38095" y="4465"/>
                    <a:pt x="38151" y="4412"/>
                  </a:cubicBezTo>
                  <a:cubicBezTo>
                    <a:pt x="38211" y="4363"/>
                    <a:pt x="38271" y="4311"/>
                    <a:pt x="38327" y="4259"/>
                  </a:cubicBezTo>
                  <a:cubicBezTo>
                    <a:pt x="38387" y="4206"/>
                    <a:pt x="38447" y="4150"/>
                    <a:pt x="38503" y="4094"/>
                  </a:cubicBezTo>
                  <a:cubicBezTo>
                    <a:pt x="38560" y="4038"/>
                    <a:pt x="38620" y="3978"/>
                    <a:pt x="38679" y="3922"/>
                  </a:cubicBezTo>
                  <a:cubicBezTo>
                    <a:pt x="38736" y="3862"/>
                    <a:pt x="38796" y="3798"/>
                    <a:pt x="38852" y="3738"/>
                  </a:cubicBezTo>
                  <a:cubicBezTo>
                    <a:pt x="38912" y="3678"/>
                    <a:pt x="38972" y="3611"/>
                    <a:pt x="39028" y="3547"/>
                  </a:cubicBezTo>
                  <a:cubicBezTo>
                    <a:pt x="39084" y="3480"/>
                    <a:pt x="39148" y="3412"/>
                    <a:pt x="39204" y="3341"/>
                  </a:cubicBezTo>
                  <a:cubicBezTo>
                    <a:pt x="39260" y="3274"/>
                    <a:pt x="39320" y="3199"/>
                    <a:pt x="39380" y="3124"/>
                  </a:cubicBezTo>
                  <a:cubicBezTo>
                    <a:pt x="39436" y="3049"/>
                    <a:pt x="39496" y="2970"/>
                    <a:pt x="39552" y="2888"/>
                  </a:cubicBezTo>
                  <a:cubicBezTo>
                    <a:pt x="39612" y="2809"/>
                    <a:pt x="39672" y="2723"/>
                    <a:pt x="39728" y="2637"/>
                  </a:cubicBezTo>
                  <a:cubicBezTo>
                    <a:pt x="39784" y="2551"/>
                    <a:pt x="39848" y="2453"/>
                    <a:pt x="39904" y="2364"/>
                  </a:cubicBezTo>
                  <a:cubicBezTo>
                    <a:pt x="39844" y="2364"/>
                    <a:pt x="39788" y="2367"/>
                    <a:pt x="39728" y="2371"/>
                  </a:cubicBezTo>
                  <a:cubicBezTo>
                    <a:pt x="39668" y="2375"/>
                    <a:pt x="39608" y="2379"/>
                    <a:pt x="39552" y="2379"/>
                  </a:cubicBezTo>
                  <a:cubicBezTo>
                    <a:pt x="39492" y="2382"/>
                    <a:pt x="39436" y="2386"/>
                    <a:pt x="39376" y="2386"/>
                  </a:cubicBezTo>
                  <a:cubicBezTo>
                    <a:pt x="39320" y="2390"/>
                    <a:pt x="39260" y="2390"/>
                    <a:pt x="39200" y="2390"/>
                  </a:cubicBezTo>
                  <a:lnTo>
                    <a:pt x="38676" y="2390"/>
                  </a:lnTo>
                  <a:cubicBezTo>
                    <a:pt x="38620" y="2390"/>
                    <a:pt x="38560" y="2386"/>
                    <a:pt x="38503" y="2386"/>
                  </a:cubicBezTo>
                  <a:cubicBezTo>
                    <a:pt x="38444" y="2382"/>
                    <a:pt x="38384" y="2382"/>
                    <a:pt x="38327" y="2379"/>
                  </a:cubicBezTo>
                  <a:lnTo>
                    <a:pt x="38151" y="2367"/>
                  </a:lnTo>
                  <a:lnTo>
                    <a:pt x="37975" y="2356"/>
                  </a:lnTo>
                  <a:cubicBezTo>
                    <a:pt x="37919" y="2349"/>
                    <a:pt x="37859" y="2345"/>
                    <a:pt x="37803" y="2341"/>
                  </a:cubicBezTo>
                  <a:cubicBezTo>
                    <a:pt x="37743" y="2334"/>
                    <a:pt x="37683" y="2330"/>
                    <a:pt x="37627" y="2322"/>
                  </a:cubicBezTo>
                  <a:cubicBezTo>
                    <a:pt x="37567" y="2315"/>
                    <a:pt x="37511" y="2311"/>
                    <a:pt x="37451" y="2304"/>
                  </a:cubicBezTo>
                  <a:cubicBezTo>
                    <a:pt x="37395" y="2296"/>
                    <a:pt x="37335" y="2289"/>
                    <a:pt x="37275" y="2281"/>
                  </a:cubicBezTo>
                  <a:cubicBezTo>
                    <a:pt x="37219" y="2274"/>
                    <a:pt x="37159" y="2266"/>
                    <a:pt x="37103" y="2255"/>
                  </a:cubicBezTo>
                  <a:cubicBezTo>
                    <a:pt x="37043" y="2247"/>
                    <a:pt x="36987" y="2240"/>
                    <a:pt x="36927" y="2229"/>
                  </a:cubicBezTo>
                  <a:cubicBezTo>
                    <a:pt x="36867" y="2221"/>
                    <a:pt x="36811" y="2210"/>
                    <a:pt x="36751" y="2199"/>
                  </a:cubicBezTo>
                  <a:cubicBezTo>
                    <a:pt x="36695" y="2188"/>
                    <a:pt x="36635" y="2180"/>
                    <a:pt x="36578" y="2169"/>
                  </a:cubicBezTo>
                  <a:cubicBezTo>
                    <a:pt x="36519" y="2158"/>
                    <a:pt x="36459" y="2146"/>
                    <a:pt x="36402" y="2135"/>
                  </a:cubicBezTo>
                  <a:cubicBezTo>
                    <a:pt x="36343" y="2120"/>
                    <a:pt x="36286" y="2109"/>
                    <a:pt x="36226" y="2098"/>
                  </a:cubicBezTo>
                  <a:cubicBezTo>
                    <a:pt x="36170" y="2086"/>
                    <a:pt x="36110" y="2071"/>
                    <a:pt x="36050" y="2056"/>
                  </a:cubicBezTo>
                  <a:cubicBezTo>
                    <a:pt x="35994" y="2045"/>
                    <a:pt x="35934" y="2030"/>
                    <a:pt x="35878" y="2015"/>
                  </a:cubicBezTo>
                  <a:cubicBezTo>
                    <a:pt x="35818" y="2004"/>
                    <a:pt x="35758" y="1989"/>
                    <a:pt x="35702" y="1974"/>
                  </a:cubicBezTo>
                  <a:cubicBezTo>
                    <a:pt x="35642" y="1959"/>
                    <a:pt x="35586" y="1940"/>
                    <a:pt x="35526" y="1925"/>
                  </a:cubicBezTo>
                  <a:cubicBezTo>
                    <a:pt x="35470" y="1910"/>
                    <a:pt x="35410" y="1895"/>
                    <a:pt x="35350" y="1880"/>
                  </a:cubicBezTo>
                  <a:cubicBezTo>
                    <a:pt x="35294" y="1865"/>
                    <a:pt x="35234" y="1847"/>
                    <a:pt x="35178" y="1828"/>
                  </a:cubicBezTo>
                  <a:lnTo>
                    <a:pt x="35024" y="1779"/>
                  </a:lnTo>
                  <a:lnTo>
                    <a:pt x="35002" y="1772"/>
                  </a:lnTo>
                  <a:cubicBezTo>
                    <a:pt x="34942" y="1753"/>
                    <a:pt x="34886" y="1734"/>
                    <a:pt x="34826" y="1716"/>
                  </a:cubicBezTo>
                  <a:lnTo>
                    <a:pt x="34650" y="1656"/>
                  </a:lnTo>
                  <a:cubicBezTo>
                    <a:pt x="34594" y="1633"/>
                    <a:pt x="34534" y="1615"/>
                    <a:pt x="34477" y="1592"/>
                  </a:cubicBezTo>
                  <a:cubicBezTo>
                    <a:pt x="34418" y="1573"/>
                    <a:pt x="34361" y="1547"/>
                    <a:pt x="34301" y="1528"/>
                  </a:cubicBezTo>
                  <a:cubicBezTo>
                    <a:pt x="34245" y="1506"/>
                    <a:pt x="34185" y="1483"/>
                    <a:pt x="34125" y="1461"/>
                  </a:cubicBezTo>
                  <a:cubicBezTo>
                    <a:pt x="34069" y="1439"/>
                    <a:pt x="34009" y="1412"/>
                    <a:pt x="33953" y="1390"/>
                  </a:cubicBezTo>
                  <a:cubicBezTo>
                    <a:pt x="33893" y="1364"/>
                    <a:pt x="33833" y="1341"/>
                    <a:pt x="33777" y="1315"/>
                  </a:cubicBezTo>
                  <a:cubicBezTo>
                    <a:pt x="33717" y="1285"/>
                    <a:pt x="33661" y="1266"/>
                    <a:pt x="33601" y="1240"/>
                  </a:cubicBezTo>
                  <a:cubicBezTo>
                    <a:pt x="33545" y="1210"/>
                    <a:pt x="33485" y="1184"/>
                    <a:pt x="33425" y="1158"/>
                  </a:cubicBezTo>
                  <a:cubicBezTo>
                    <a:pt x="33369" y="1128"/>
                    <a:pt x="33309" y="1101"/>
                    <a:pt x="33253" y="1075"/>
                  </a:cubicBezTo>
                  <a:lnTo>
                    <a:pt x="33077" y="989"/>
                  </a:lnTo>
                  <a:cubicBezTo>
                    <a:pt x="33017" y="959"/>
                    <a:pt x="32961" y="925"/>
                    <a:pt x="32901" y="896"/>
                  </a:cubicBezTo>
                  <a:cubicBezTo>
                    <a:pt x="32845" y="862"/>
                    <a:pt x="32785" y="836"/>
                    <a:pt x="32725" y="802"/>
                  </a:cubicBezTo>
                  <a:cubicBezTo>
                    <a:pt x="32669" y="764"/>
                    <a:pt x="32609" y="734"/>
                    <a:pt x="32552" y="701"/>
                  </a:cubicBezTo>
                  <a:cubicBezTo>
                    <a:pt x="32493" y="667"/>
                    <a:pt x="32433" y="633"/>
                    <a:pt x="32376" y="600"/>
                  </a:cubicBezTo>
                  <a:cubicBezTo>
                    <a:pt x="32320" y="566"/>
                    <a:pt x="32260" y="532"/>
                    <a:pt x="32200" y="495"/>
                  </a:cubicBezTo>
                  <a:cubicBezTo>
                    <a:pt x="32144" y="461"/>
                    <a:pt x="32084" y="424"/>
                    <a:pt x="32028" y="386"/>
                  </a:cubicBezTo>
                  <a:cubicBezTo>
                    <a:pt x="31968" y="349"/>
                    <a:pt x="31908" y="315"/>
                    <a:pt x="31852" y="278"/>
                  </a:cubicBezTo>
                  <a:cubicBezTo>
                    <a:pt x="31792" y="236"/>
                    <a:pt x="31736" y="195"/>
                    <a:pt x="31676" y="154"/>
                  </a:cubicBezTo>
                  <a:cubicBezTo>
                    <a:pt x="31616" y="117"/>
                    <a:pt x="31560" y="75"/>
                    <a:pt x="31500" y="34"/>
                  </a:cubicBezTo>
                  <a:cubicBezTo>
                    <a:pt x="31485" y="23"/>
                    <a:pt x="31466" y="12"/>
                    <a:pt x="31451" y="0"/>
                  </a:cubicBezTo>
                  <a:close/>
                </a:path>
              </a:pathLst>
            </a:custGeom>
            <a:solidFill>
              <a:srgbClr val="000000">
                <a:alpha val="16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8"/>
            <p:cNvSpPr/>
            <p:nvPr/>
          </p:nvSpPr>
          <p:spPr>
            <a:xfrm rot="-556082">
              <a:off x="7820936" y="4323581"/>
              <a:ext cx="54678" cy="41470"/>
            </a:xfrm>
            <a:custGeom>
              <a:avLst/>
              <a:gdLst/>
              <a:ahLst/>
              <a:cxnLst/>
              <a:rect l="l" t="t" r="r" b="b"/>
              <a:pathLst>
                <a:path w="1184" h="898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79" y="263"/>
                    <a:pt x="158" y="375"/>
                  </a:cubicBezTo>
                  <a:cubicBezTo>
                    <a:pt x="233" y="484"/>
                    <a:pt x="326" y="577"/>
                    <a:pt x="431" y="660"/>
                  </a:cubicBezTo>
                  <a:cubicBezTo>
                    <a:pt x="540" y="738"/>
                    <a:pt x="656" y="802"/>
                    <a:pt x="783" y="847"/>
                  </a:cubicBezTo>
                  <a:cubicBezTo>
                    <a:pt x="879" y="881"/>
                    <a:pt x="980" y="898"/>
                    <a:pt x="1082" y="898"/>
                  </a:cubicBezTo>
                  <a:cubicBezTo>
                    <a:pt x="1116" y="898"/>
                    <a:pt x="1150" y="896"/>
                    <a:pt x="1184" y="892"/>
                  </a:cubicBezTo>
                  <a:cubicBezTo>
                    <a:pt x="1094" y="802"/>
                    <a:pt x="997" y="716"/>
                    <a:pt x="895" y="637"/>
                  </a:cubicBezTo>
                  <a:cubicBezTo>
                    <a:pt x="802" y="562"/>
                    <a:pt x="708" y="491"/>
                    <a:pt x="615" y="420"/>
                  </a:cubicBezTo>
                  <a:cubicBezTo>
                    <a:pt x="521" y="349"/>
                    <a:pt x="424" y="278"/>
                    <a:pt x="326" y="207"/>
                  </a:cubicBezTo>
                  <a:cubicBezTo>
                    <a:pt x="221" y="132"/>
                    <a:pt x="113" y="6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8"/>
            <p:cNvSpPr/>
            <p:nvPr/>
          </p:nvSpPr>
          <p:spPr>
            <a:xfrm rot="-556082">
              <a:off x="7892133" y="4320957"/>
              <a:ext cx="62482" cy="40085"/>
            </a:xfrm>
            <a:custGeom>
              <a:avLst/>
              <a:gdLst/>
              <a:ahLst/>
              <a:cxnLst/>
              <a:rect l="l" t="t" r="r" b="b"/>
              <a:pathLst>
                <a:path w="1353" h="868" extrusionOk="0">
                  <a:moveTo>
                    <a:pt x="0" y="1"/>
                  </a:moveTo>
                  <a:lnTo>
                    <a:pt x="0" y="1"/>
                  </a:lnTo>
                  <a:cubicBezTo>
                    <a:pt x="53" y="135"/>
                    <a:pt x="131" y="255"/>
                    <a:pt x="229" y="360"/>
                  </a:cubicBezTo>
                  <a:cubicBezTo>
                    <a:pt x="420" y="570"/>
                    <a:pt x="663" y="723"/>
                    <a:pt x="933" y="810"/>
                  </a:cubicBezTo>
                  <a:cubicBezTo>
                    <a:pt x="1048" y="848"/>
                    <a:pt x="1169" y="867"/>
                    <a:pt x="1291" y="867"/>
                  </a:cubicBezTo>
                  <a:cubicBezTo>
                    <a:pt x="1311" y="867"/>
                    <a:pt x="1332" y="867"/>
                    <a:pt x="1352" y="866"/>
                  </a:cubicBezTo>
                  <a:cubicBezTo>
                    <a:pt x="1255" y="768"/>
                    <a:pt x="1146" y="679"/>
                    <a:pt x="1034" y="600"/>
                  </a:cubicBezTo>
                  <a:cubicBezTo>
                    <a:pt x="925" y="517"/>
                    <a:pt x="820" y="450"/>
                    <a:pt x="708" y="379"/>
                  </a:cubicBezTo>
                  <a:cubicBezTo>
                    <a:pt x="599" y="308"/>
                    <a:pt x="491" y="240"/>
                    <a:pt x="375" y="177"/>
                  </a:cubicBezTo>
                  <a:cubicBezTo>
                    <a:pt x="255" y="109"/>
                    <a:pt x="127" y="4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8"/>
            <p:cNvSpPr/>
            <p:nvPr/>
          </p:nvSpPr>
          <p:spPr>
            <a:xfrm rot="-556082">
              <a:off x="7960649" y="4299407"/>
              <a:ext cx="60589" cy="40454"/>
            </a:xfrm>
            <a:custGeom>
              <a:avLst/>
              <a:gdLst/>
              <a:ahLst/>
              <a:cxnLst/>
              <a:rect l="l" t="t" r="r" b="b"/>
              <a:pathLst>
                <a:path w="1312" h="876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132"/>
                    <a:pt x="120" y="252"/>
                    <a:pt x="210" y="360"/>
                  </a:cubicBezTo>
                  <a:cubicBezTo>
                    <a:pt x="296" y="469"/>
                    <a:pt x="394" y="566"/>
                    <a:pt x="506" y="649"/>
                  </a:cubicBezTo>
                  <a:cubicBezTo>
                    <a:pt x="622" y="731"/>
                    <a:pt x="749" y="795"/>
                    <a:pt x="884" y="836"/>
                  </a:cubicBezTo>
                  <a:cubicBezTo>
                    <a:pt x="965" y="862"/>
                    <a:pt x="1048" y="876"/>
                    <a:pt x="1132" y="876"/>
                  </a:cubicBezTo>
                  <a:cubicBezTo>
                    <a:pt x="1192" y="876"/>
                    <a:pt x="1252" y="869"/>
                    <a:pt x="1311" y="855"/>
                  </a:cubicBezTo>
                  <a:cubicBezTo>
                    <a:pt x="1191" y="769"/>
                    <a:pt x="1086" y="698"/>
                    <a:pt x="985" y="626"/>
                  </a:cubicBezTo>
                  <a:cubicBezTo>
                    <a:pt x="880" y="551"/>
                    <a:pt x="783" y="480"/>
                    <a:pt x="682" y="405"/>
                  </a:cubicBezTo>
                  <a:cubicBezTo>
                    <a:pt x="581" y="334"/>
                    <a:pt x="476" y="259"/>
                    <a:pt x="367" y="188"/>
                  </a:cubicBezTo>
                  <a:cubicBezTo>
                    <a:pt x="251" y="113"/>
                    <a:pt x="128" y="5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8"/>
            <p:cNvSpPr/>
            <p:nvPr/>
          </p:nvSpPr>
          <p:spPr>
            <a:xfrm rot="-556082">
              <a:off x="8024402" y="4287477"/>
              <a:ext cx="63821" cy="33342"/>
            </a:xfrm>
            <a:custGeom>
              <a:avLst/>
              <a:gdLst/>
              <a:ahLst/>
              <a:cxnLst/>
              <a:rect l="l" t="t" r="r" b="b"/>
              <a:pathLst>
                <a:path w="1382" h="722" extrusionOk="0">
                  <a:moveTo>
                    <a:pt x="0" y="1"/>
                  </a:moveTo>
                  <a:cubicBezTo>
                    <a:pt x="64" y="124"/>
                    <a:pt x="146" y="233"/>
                    <a:pt x="243" y="330"/>
                  </a:cubicBezTo>
                  <a:cubicBezTo>
                    <a:pt x="341" y="424"/>
                    <a:pt x="449" y="506"/>
                    <a:pt x="569" y="570"/>
                  </a:cubicBezTo>
                  <a:cubicBezTo>
                    <a:pt x="693" y="641"/>
                    <a:pt x="824" y="686"/>
                    <a:pt x="963" y="709"/>
                  </a:cubicBezTo>
                  <a:cubicBezTo>
                    <a:pt x="1008" y="717"/>
                    <a:pt x="1053" y="721"/>
                    <a:pt x="1099" y="721"/>
                  </a:cubicBezTo>
                  <a:cubicBezTo>
                    <a:pt x="1196" y="721"/>
                    <a:pt x="1293" y="702"/>
                    <a:pt x="1382" y="664"/>
                  </a:cubicBezTo>
                  <a:cubicBezTo>
                    <a:pt x="1255" y="596"/>
                    <a:pt x="1142" y="544"/>
                    <a:pt x="1034" y="484"/>
                  </a:cubicBezTo>
                  <a:cubicBezTo>
                    <a:pt x="925" y="428"/>
                    <a:pt x="820" y="368"/>
                    <a:pt x="715" y="312"/>
                  </a:cubicBezTo>
                  <a:cubicBezTo>
                    <a:pt x="607" y="252"/>
                    <a:pt x="498" y="192"/>
                    <a:pt x="378" y="136"/>
                  </a:cubicBezTo>
                  <a:cubicBezTo>
                    <a:pt x="258" y="79"/>
                    <a:pt x="131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8"/>
            <p:cNvSpPr/>
            <p:nvPr/>
          </p:nvSpPr>
          <p:spPr>
            <a:xfrm rot="-556082">
              <a:off x="8085973" y="4265656"/>
              <a:ext cx="72549" cy="30294"/>
            </a:xfrm>
            <a:custGeom>
              <a:avLst/>
              <a:gdLst/>
              <a:ahLst/>
              <a:cxnLst/>
              <a:rect l="l" t="t" r="r" b="b"/>
              <a:pathLst>
                <a:path w="1571" h="656" extrusionOk="0">
                  <a:moveTo>
                    <a:pt x="1" y="1"/>
                  </a:moveTo>
                  <a:cubicBezTo>
                    <a:pt x="80" y="128"/>
                    <a:pt x="184" y="241"/>
                    <a:pt x="304" y="327"/>
                  </a:cubicBezTo>
                  <a:cubicBezTo>
                    <a:pt x="424" y="417"/>
                    <a:pt x="551" y="488"/>
                    <a:pt x="690" y="544"/>
                  </a:cubicBezTo>
                  <a:cubicBezTo>
                    <a:pt x="829" y="596"/>
                    <a:pt x="975" y="634"/>
                    <a:pt x="1121" y="649"/>
                  </a:cubicBezTo>
                  <a:cubicBezTo>
                    <a:pt x="1163" y="653"/>
                    <a:pt x="1205" y="655"/>
                    <a:pt x="1247" y="655"/>
                  </a:cubicBezTo>
                  <a:cubicBezTo>
                    <a:pt x="1356" y="655"/>
                    <a:pt x="1465" y="641"/>
                    <a:pt x="1570" y="611"/>
                  </a:cubicBezTo>
                  <a:cubicBezTo>
                    <a:pt x="1443" y="540"/>
                    <a:pt x="1312" y="476"/>
                    <a:pt x="1181" y="420"/>
                  </a:cubicBezTo>
                  <a:cubicBezTo>
                    <a:pt x="1053" y="364"/>
                    <a:pt x="926" y="312"/>
                    <a:pt x="799" y="267"/>
                  </a:cubicBezTo>
                  <a:cubicBezTo>
                    <a:pt x="675" y="218"/>
                    <a:pt x="548" y="169"/>
                    <a:pt x="417" y="124"/>
                  </a:cubicBezTo>
                  <a:cubicBezTo>
                    <a:pt x="278" y="76"/>
                    <a:pt x="140" y="3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 rot="-556082">
              <a:off x="8145252" y="4241004"/>
              <a:ext cx="64375" cy="20504"/>
            </a:xfrm>
            <a:custGeom>
              <a:avLst/>
              <a:gdLst/>
              <a:ahLst/>
              <a:cxnLst/>
              <a:rect l="l" t="t" r="r" b="b"/>
              <a:pathLst>
                <a:path w="1394" h="444" extrusionOk="0">
                  <a:moveTo>
                    <a:pt x="1" y="1"/>
                  </a:moveTo>
                  <a:lnTo>
                    <a:pt x="1" y="1"/>
                  </a:lnTo>
                  <a:cubicBezTo>
                    <a:pt x="72" y="109"/>
                    <a:pt x="165" y="203"/>
                    <a:pt x="282" y="270"/>
                  </a:cubicBezTo>
                  <a:cubicBezTo>
                    <a:pt x="390" y="338"/>
                    <a:pt x="510" y="386"/>
                    <a:pt x="637" y="416"/>
                  </a:cubicBezTo>
                  <a:cubicBezTo>
                    <a:pt x="724" y="435"/>
                    <a:pt x="814" y="444"/>
                    <a:pt x="905" y="444"/>
                  </a:cubicBezTo>
                  <a:cubicBezTo>
                    <a:pt x="944" y="444"/>
                    <a:pt x="984" y="442"/>
                    <a:pt x="1023" y="439"/>
                  </a:cubicBezTo>
                  <a:cubicBezTo>
                    <a:pt x="1154" y="427"/>
                    <a:pt x="1278" y="386"/>
                    <a:pt x="1394" y="319"/>
                  </a:cubicBezTo>
                  <a:cubicBezTo>
                    <a:pt x="1278" y="274"/>
                    <a:pt x="1158" y="236"/>
                    <a:pt x="1038" y="206"/>
                  </a:cubicBezTo>
                  <a:cubicBezTo>
                    <a:pt x="926" y="177"/>
                    <a:pt x="813" y="147"/>
                    <a:pt x="705" y="124"/>
                  </a:cubicBezTo>
                  <a:cubicBezTo>
                    <a:pt x="592" y="98"/>
                    <a:pt x="484" y="75"/>
                    <a:pt x="368" y="53"/>
                  </a:cubicBezTo>
                  <a:cubicBezTo>
                    <a:pt x="244" y="27"/>
                    <a:pt x="124" y="8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8"/>
            <p:cNvSpPr/>
            <p:nvPr/>
          </p:nvSpPr>
          <p:spPr>
            <a:xfrm rot="-556082">
              <a:off x="8219657" y="4208139"/>
              <a:ext cx="50752" cy="15701"/>
            </a:xfrm>
            <a:custGeom>
              <a:avLst/>
              <a:gdLst/>
              <a:ahLst/>
              <a:cxnLst/>
              <a:rect l="l" t="t" r="r" b="b"/>
              <a:pathLst>
                <a:path w="1099" h="340" extrusionOk="0">
                  <a:moveTo>
                    <a:pt x="149" y="0"/>
                  </a:moveTo>
                  <a:cubicBezTo>
                    <a:pt x="99" y="0"/>
                    <a:pt x="50" y="2"/>
                    <a:pt x="1" y="6"/>
                  </a:cubicBezTo>
                  <a:cubicBezTo>
                    <a:pt x="53" y="99"/>
                    <a:pt x="132" y="178"/>
                    <a:pt x="226" y="231"/>
                  </a:cubicBezTo>
                  <a:cubicBezTo>
                    <a:pt x="349" y="303"/>
                    <a:pt x="489" y="339"/>
                    <a:pt x="631" y="339"/>
                  </a:cubicBezTo>
                  <a:cubicBezTo>
                    <a:pt x="696" y="339"/>
                    <a:pt x="761" y="332"/>
                    <a:pt x="825" y="317"/>
                  </a:cubicBezTo>
                  <a:cubicBezTo>
                    <a:pt x="930" y="290"/>
                    <a:pt x="1023" y="238"/>
                    <a:pt x="1098" y="163"/>
                  </a:cubicBezTo>
                  <a:cubicBezTo>
                    <a:pt x="1005" y="126"/>
                    <a:pt x="911" y="99"/>
                    <a:pt x="814" y="81"/>
                  </a:cubicBezTo>
                  <a:cubicBezTo>
                    <a:pt x="727" y="62"/>
                    <a:pt x="641" y="47"/>
                    <a:pt x="559" y="36"/>
                  </a:cubicBezTo>
                  <a:cubicBezTo>
                    <a:pt x="473" y="21"/>
                    <a:pt x="387" y="13"/>
                    <a:pt x="297" y="6"/>
                  </a:cubicBezTo>
                  <a:cubicBezTo>
                    <a:pt x="248" y="2"/>
                    <a:pt x="198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8"/>
            <p:cNvSpPr/>
            <p:nvPr/>
          </p:nvSpPr>
          <p:spPr>
            <a:xfrm rot="-556082">
              <a:off x="5721958" y="3885148"/>
              <a:ext cx="2877405" cy="658670"/>
            </a:xfrm>
            <a:custGeom>
              <a:avLst/>
              <a:gdLst/>
              <a:ahLst/>
              <a:cxnLst/>
              <a:rect l="l" t="t" r="r" b="b"/>
              <a:pathLst>
                <a:path w="62308" h="14263" extrusionOk="0">
                  <a:moveTo>
                    <a:pt x="53694" y="773"/>
                  </a:moveTo>
                  <a:cubicBezTo>
                    <a:pt x="53990" y="773"/>
                    <a:pt x="54305" y="780"/>
                    <a:pt x="54653" y="799"/>
                  </a:cubicBezTo>
                  <a:cubicBezTo>
                    <a:pt x="54878" y="810"/>
                    <a:pt x="55099" y="825"/>
                    <a:pt x="55320" y="840"/>
                  </a:cubicBezTo>
                  <a:cubicBezTo>
                    <a:pt x="55300" y="840"/>
                    <a:pt x="55280" y="840"/>
                    <a:pt x="55260" y="840"/>
                  </a:cubicBezTo>
                  <a:cubicBezTo>
                    <a:pt x="54842" y="840"/>
                    <a:pt x="54423" y="878"/>
                    <a:pt x="54009" y="949"/>
                  </a:cubicBezTo>
                  <a:lnTo>
                    <a:pt x="53207" y="1095"/>
                  </a:lnTo>
                  <a:cubicBezTo>
                    <a:pt x="53043" y="994"/>
                    <a:pt x="52878" y="893"/>
                    <a:pt x="52717" y="788"/>
                  </a:cubicBezTo>
                  <a:lnTo>
                    <a:pt x="52747" y="788"/>
                  </a:lnTo>
                  <a:cubicBezTo>
                    <a:pt x="52893" y="780"/>
                    <a:pt x="53054" y="777"/>
                    <a:pt x="53215" y="777"/>
                  </a:cubicBezTo>
                  <a:lnTo>
                    <a:pt x="53455" y="773"/>
                  </a:lnTo>
                  <a:close/>
                  <a:moveTo>
                    <a:pt x="57473" y="1103"/>
                  </a:moveTo>
                  <a:lnTo>
                    <a:pt x="57507" y="1106"/>
                  </a:lnTo>
                  <a:cubicBezTo>
                    <a:pt x="57791" y="1155"/>
                    <a:pt x="58121" y="1215"/>
                    <a:pt x="58451" y="1290"/>
                  </a:cubicBezTo>
                  <a:cubicBezTo>
                    <a:pt x="58559" y="1309"/>
                    <a:pt x="58668" y="1335"/>
                    <a:pt x="58776" y="1361"/>
                  </a:cubicBezTo>
                  <a:lnTo>
                    <a:pt x="58911" y="1391"/>
                  </a:lnTo>
                  <a:cubicBezTo>
                    <a:pt x="59068" y="1428"/>
                    <a:pt x="59215" y="1466"/>
                    <a:pt x="59361" y="1507"/>
                  </a:cubicBezTo>
                  <a:cubicBezTo>
                    <a:pt x="59649" y="1593"/>
                    <a:pt x="59930" y="1698"/>
                    <a:pt x="60203" y="1825"/>
                  </a:cubicBezTo>
                  <a:cubicBezTo>
                    <a:pt x="60458" y="1945"/>
                    <a:pt x="60694" y="2099"/>
                    <a:pt x="60904" y="2286"/>
                  </a:cubicBezTo>
                  <a:cubicBezTo>
                    <a:pt x="61095" y="2455"/>
                    <a:pt x="61241" y="2668"/>
                    <a:pt x="61327" y="2904"/>
                  </a:cubicBezTo>
                  <a:cubicBezTo>
                    <a:pt x="61364" y="3024"/>
                    <a:pt x="61390" y="3144"/>
                    <a:pt x="61398" y="3267"/>
                  </a:cubicBezTo>
                  <a:cubicBezTo>
                    <a:pt x="61405" y="3398"/>
                    <a:pt x="61402" y="3529"/>
                    <a:pt x="61383" y="3657"/>
                  </a:cubicBezTo>
                  <a:cubicBezTo>
                    <a:pt x="61338" y="3945"/>
                    <a:pt x="61263" y="4230"/>
                    <a:pt x="61158" y="4499"/>
                  </a:cubicBezTo>
                  <a:cubicBezTo>
                    <a:pt x="61128" y="4578"/>
                    <a:pt x="61098" y="4657"/>
                    <a:pt x="61068" y="4735"/>
                  </a:cubicBezTo>
                  <a:cubicBezTo>
                    <a:pt x="60990" y="4945"/>
                    <a:pt x="60907" y="5166"/>
                    <a:pt x="60806" y="5376"/>
                  </a:cubicBezTo>
                  <a:lnTo>
                    <a:pt x="60664" y="5694"/>
                  </a:lnTo>
                  <a:lnTo>
                    <a:pt x="60390" y="6222"/>
                  </a:lnTo>
                  <a:cubicBezTo>
                    <a:pt x="60368" y="6271"/>
                    <a:pt x="60342" y="6316"/>
                    <a:pt x="60312" y="6364"/>
                  </a:cubicBezTo>
                  <a:lnTo>
                    <a:pt x="60038" y="6829"/>
                  </a:lnTo>
                  <a:cubicBezTo>
                    <a:pt x="60016" y="6866"/>
                    <a:pt x="59990" y="6907"/>
                    <a:pt x="59964" y="6945"/>
                  </a:cubicBezTo>
                  <a:cubicBezTo>
                    <a:pt x="59945" y="6971"/>
                    <a:pt x="59930" y="6994"/>
                    <a:pt x="59915" y="7020"/>
                  </a:cubicBezTo>
                  <a:lnTo>
                    <a:pt x="59656" y="7409"/>
                  </a:lnTo>
                  <a:lnTo>
                    <a:pt x="59376" y="7784"/>
                  </a:lnTo>
                  <a:cubicBezTo>
                    <a:pt x="59357" y="7810"/>
                    <a:pt x="59342" y="7832"/>
                    <a:pt x="59323" y="7855"/>
                  </a:cubicBezTo>
                  <a:cubicBezTo>
                    <a:pt x="59293" y="7896"/>
                    <a:pt x="59267" y="7934"/>
                    <a:pt x="59237" y="7971"/>
                  </a:cubicBezTo>
                  <a:lnTo>
                    <a:pt x="58900" y="8379"/>
                  </a:lnTo>
                  <a:cubicBezTo>
                    <a:pt x="58862" y="8424"/>
                    <a:pt x="58825" y="8469"/>
                    <a:pt x="58784" y="8510"/>
                  </a:cubicBezTo>
                  <a:lnTo>
                    <a:pt x="58391" y="8945"/>
                  </a:lnTo>
                  <a:lnTo>
                    <a:pt x="58132" y="9199"/>
                  </a:lnTo>
                  <a:cubicBezTo>
                    <a:pt x="57975" y="9360"/>
                    <a:pt x="57799" y="9518"/>
                    <a:pt x="57630" y="9671"/>
                  </a:cubicBezTo>
                  <a:cubicBezTo>
                    <a:pt x="57567" y="9724"/>
                    <a:pt x="57507" y="9780"/>
                    <a:pt x="57447" y="9832"/>
                  </a:cubicBezTo>
                  <a:cubicBezTo>
                    <a:pt x="57372" y="9900"/>
                    <a:pt x="57293" y="9963"/>
                    <a:pt x="57215" y="10023"/>
                  </a:cubicBezTo>
                  <a:lnTo>
                    <a:pt x="57084" y="10132"/>
                  </a:lnTo>
                  <a:lnTo>
                    <a:pt x="56904" y="10278"/>
                  </a:lnTo>
                  <a:lnTo>
                    <a:pt x="56713" y="10417"/>
                  </a:lnTo>
                  <a:cubicBezTo>
                    <a:pt x="56668" y="10450"/>
                    <a:pt x="56619" y="10488"/>
                    <a:pt x="56574" y="10521"/>
                  </a:cubicBezTo>
                  <a:cubicBezTo>
                    <a:pt x="56492" y="10581"/>
                    <a:pt x="56413" y="10638"/>
                    <a:pt x="56335" y="10694"/>
                  </a:cubicBezTo>
                  <a:lnTo>
                    <a:pt x="55934" y="10960"/>
                  </a:lnTo>
                  <a:cubicBezTo>
                    <a:pt x="55836" y="11023"/>
                    <a:pt x="55739" y="11083"/>
                    <a:pt x="55630" y="11147"/>
                  </a:cubicBezTo>
                  <a:lnTo>
                    <a:pt x="55237" y="11379"/>
                  </a:lnTo>
                  <a:lnTo>
                    <a:pt x="55174" y="11413"/>
                  </a:lnTo>
                  <a:lnTo>
                    <a:pt x="54713" y="11656"/>
                  </a:lnTo>
                  <a:cubicBezTo>
                    <a:pt x="54657" y="11686"/>
                    <a:pt x="54601" y="11712"/>
                    <a:pt x="54541" y="11742"/>
                  </a:cubicBezTo>
                  <a:lnTo>
                    <a:pt x="54076" y="11956"/>
                  </a:lnTo>
                  <a:cubicBezTo>
                    <a:pt x="54043" y="11975"/>
                    <a:pt x="54013" y="11986"/>
                    <a:pt x="53979" y="12001"/>
                  </a:cubicBezTo>
                  <a:lnTo>
                    <a:pt x="53421" y="12225"/>
                  </a:lnTo>
                  <a:cubicBezTo>
                    <a:pt x="53391" y="12240"/>
                    <a:pt x="53357" y="12252"/>
                    <a:pt x="53320" y="12263"/>
                  </a:cubicBezTo>
                  <a:lnTo>
                    <a:pt x="52758" y="12461"/>
                  </a:lnTo>
                  <a:cubicBezTo>
                    <a:pt x="52717" y="12480"/>
                    <a:pt x="52668" y="12491"/>
                    <a:pt x="52623" y="12506"/>
                  </a:cubicBezTo>
                  <a:cubicBezTo>
                    <a:pt x="52597" y="12514"/>
                    <a:pt x="52567" y="12521"/>
                    <a:pt x="52541" y="12529"/>
                  </a:cubicBezTo>
                  <a:lnTo>
                    <a:pt x="52091" y="12667"/>
                  </a:lnTo>
                  <a:cubicBezTo>
                    <a:pt x="51994" y="12694"/>
                    <a:pt x="51893" y="12720"/>
                    <a:pt x="51796" y="12742"/>
                  </a:cubicBezTo>
                  <a:lnTo>
                    <a:pt x="51631" y="12783"/>
                  </a:lnTo>
                  <a:lnTo>
                    <a:pt x="51406" y="12843"/>
                  </a:lnTo>
                  <a:cubicBezTo>
                    <a:pt x="51357" y="12855"/>
                    <a:pt x="51309" y="12862"/>
                    <a:pt x="51260" y="12873"/>
                  </a:cubicBezTo>
                  <a:lnTo>
                    <a:pt x="50717" y="12986"/>
                  </a:lnTo>
                  <a:lnTo>
                    <a:pt x="50159" y="13076"/>
                  </a:lnTo>
                  <a:cubicBezTo>
                    <a:pt x="50114" y="13083"/>
                    <a:pt x="50065" y="13094"/>
                    <a:pt x="50017" y="13098"/>
                  </a:cubicBezTo>
                  <a:lnTo>
                    <a:pt x="49777" y="13128"/>
                  </a:lnTo>
                  <a:cubicBezTo>
                    <a:pt x="49151" y="13207"/>
                    <a:pt x="48526" y="13252"/>
                    <a:pt x="47897" y="13259"/>
                  </a:cubicBezTo>
                  <a:lnTo>
                    <a:pt x="47305" y="13259"/>
                  </a:lnTo>
                  <a:lnTo>
                    <a:pt x="46942" y="13248"/>
                  </a:lnTo>
                  <a:cubicBezTo>
                    <a:pt x="46710" y="13244"/>
                    <a:pt x="46474" y="13225"/>
                    <a:pt x="46242" y="13210"/>
                  </a:cubicBezTo>
                  <a:lnTo>
                    <a:pt x="45994" y="13195"/>
                  </a:lnTo>
                  <a:cubicBezTo>
                    <a:pt x="45893" y="13188"/>
                    <a:pt x="45792" y="13177"/>
                    <a:pt x="45695" y="13165"/>
                  </a:cubicBezTo>
                  <a:lnTo>
                    <a:pt x="45522" y="13150"/>
                  </a:lnTo>
                  <a:lnTo>
                    <a:pt x="45283" y="13124"/>
                  </a:lnTo>
                  <a:cubicBezTo>
                    <a:pt x="45234" y="13121"/>
                    <a:pt x="45185" y="13113"/>
                    <a:pt x="45137" y="13106"/>
                  </a:cubicBezTo>
                  <a:lnTo>
                    <a:pt x="44579" y="13034"/>
                  </a:lnTo>
                  <a:lnTo>
                    <a:pt x="43875" y="12918"/>
                  </a:lnTo>
                  <a:lnTo>
                    <a:pt x="43171" y="12783"/>
                  </a:lnTo>
                  <a:lnTo>
                    <a:pt x="42616" y="12660"/>
                  </a:lnTo>
                  <a:cubicBezTo>
                    <a:pt x="42568" y="12652"/>
                    <a:pt x="42523" y="12641"/>
                    <a:pt x="42470" y="12630"/>
                  </a:cubicBezTo>
                  <a:lnTo>
                    <a:pt x="42238" y="12570"/>
                  </a:lnTo>
                  <a:cubicBezTo>
                    <a:pt x="41583" y="12416"/>
                    <a:pt x="40938" y="12225"/>
                    <a:pt x="40395" y="12061"/>
                  </a:cubicBezTo>
                  <a:lnTo>
                    <a:pt x="40186" y="11993"/>
                  </a:lnTo>
                  <a:cubicBezTo>
                    <a:pt x="39954" y="11922"/>
                    <a:pt x="39718" y="11843"/>
                    <a:pt x="39482" y="11761"/>
                  </a:cubicBezTo>
                  <a:lnTo>
                    <a:pt x="39321" y="11709"/>
                  </a:lnTo>
                  <a:cubicBezTo>
                    <a:pt x="39223" y="11675"/>
                    <a:pt x="39126" y="11641"/>
                    <a:pt x="39029" y="11604"/>
                  </a:cubicBezTo>
                  <a:lnTo>
                    <a:pt x="38575" y="11439"/>
                  </a:lnTo>
                  <a:cubicBezTo>
                    <a:pt x="37931" y="11199"/>
                    <a:pt x="37343" y="10967"/>
                    <a:pt x="36785" y="10731"/>
                  </a:cubicBezTo>
                  <a:cubicBezTo>
                    <a:pt x="36557" y="10638"/>
                    <a:pt x="36325" y="10536"/>
                    <a:pt x="36100" y="10439"/>
                  </a:cubicBezTo>
                  <a:lnTo>
                    <a:pt x="35901" y="10349"/>
                  </a:lnTo>
                  <a:cubicBezTo>
                    <a:pt x="35808" y="10308"/>
                    <a:pt x="35710" y="10263"/>
                    <a:pt x="35617" y="10222"/>
                  </a:cubicBezTo>
                  <a:lnTo>
                    <a:pt x="35370" y="10109"/>
                  </a:lnTo>
                  <a:cubicBezTo>
                    <a:pt x="35253" y="10057"/>
                    <a:pt x="35137" y="10005"/>
                    <a:pt x="35021" y="9948"/>
                  </a:cubicBezTo>
                  <a:cubicBezTo>
                    <a:pt x="34459" y="9690"/>
                    <a:pt x="33924" y="9424"/>
                    <a:pt x="33284" y="9106"/>
                  </a:cubicBezTo>
                  <a:cubicBezTo>
                    <a:pt x="32894" y="8911"/>
                    <a:pt x="32497" y="8705"/>
                    <a:pt x="32115" y="8507"/>
                  </a:cubicBezTo>
                  <a:lnTo>
                    <a:pt x="31557" y="8218"/>
                  </a:lnTo>
                  <a:cubicBezTo>
                    <a:pt x="30381" y="7608"/>
                    <a:pt x="29224" y="7024"/>
                    <a:pt x="28029" y="6510"/>
                  </a:cubicBezTo>
                  <a:cubicBezTo>
                    <a:pt x="26673" y="5922"/>
                    <a:pt x="25449" y="5511"/>
                    <a:pt x="24288" y="5245"/>
                  </a:cubicBezTo>
                  <a:lnTo>
                    <a:pt x="23812" y="5147"/>
                  </a:lnTo>
                  <a:cubicBezTo>
                    <a:pt x="23752" y="5129"/>
                    <a:pt x="23689" y="5117"/>
                    <a:pt x="23625" y="5106"/>
                  </a:cubicBezTo>
                  <a:lnTo>
                    <a:pt x="22958" y="4986"/>
                  </a:lnTo>
                  <a:cubicBezTo>
                    <a:pt x="22932" y="4979"/>
                    <a:pt x="22902" y="4975"/>
                    <a:pt x="22872" y="4971"/>
                  </a:cubicBezTo>
                  <a:lnTo>
                    <a:pt x="22348" y="4896"/>
                  </a:lnTo>
                  <a:lnTo>
                    <a:pt x="22266" y="4885"/>
                  </a:lnTo>
                  <a:cubicBezTo>
                    <a:pt x="22209" y="4878"/>
                    <a:pt x="22153" y="4870"/>
                    <a:pt x="22097" y="4863"/>
                  </a:cubicBezTo>
                  <a:lnTo>
                    <a:pt x="21363" y="4788"/>
                  </a:lnTo>
                  <a:lnTo>
                    <a:pt x="20767" y="4750"/>
                  </a:lnTo>
                  <a:cubicBezTo>
                    <a:pt x="20640" y="4739"/>
                    <a:pt x="20509" y="4732"/>
                    <a:pt x="20382" y="4732"/>
                  </a:cubicBezTo>
                  <a:lnTo>
                    <a:pt x="19768" y="4713"/>
                  </a:lnTo>
                  <a:lnTo>
                    <a:pt x="19224" y="4713"/>
                  </a:lnTo>
                  <a:cubicBezTo>
                    <a:pt x="19116" y="4713"/>
                    <a:pt x="19011" y="4713"/>
                    <a:pt x="18902" y="4720"/>
                  </a:cubicBezTo>
                  <a:lnTo>
                    <a:pt x="18165" y="4750"/>
                  </a:lnTo>
                  <a:lnTo>
                    <a:pt x="17434" y="4803"/>
                  </a:lnTo>
                  <a:cubicBezTo>
                    <a:pt x="17329" y="4810"/>
                    <a:pt x="17221" y="4825"/>
                    <a:pt x="17116" y="4836"/>
                  </a:cubicBezTo>
                  <a:cubicBezTo>
                    <a:pt x="17060" y="4840"/>
                    <a:pt x="17004" y="4848"/>
                    <a:pt x="16944" y="4855"/>
                  </a:cubicBezTo>
                  <a:lnTo>
                    <a:pt x="16704" y="4881"/>
                  </a:lnTo>
                  <a:cubicBezTo>
                    <a:pt x="16618" y="4889"/>
                    <a:pt x="16536" y="4896"/>
                    <a:pt x="16453" y="4911"/>
                  </a:cubicBezTo>
                  <a:lnTo>
                    <a:pt x="15884" y="4990"/>
                  </a:lnTo>
                  <a:cubicBezTo>
                    <a:pt x="15831" y="4997"/>
                    <a:pt x="15779" y="5005"/>
                    <a:pt x="15727" y="5012"/>
                  </a:cubicBezTo>
                  <a:lnTo>
                    <a:pt x="15000" y="5136"/>
                  </a:lnTo>
                  <a:cubicBezTo>
                    <a:pt x="14903" y="5155"/>
                    <a:pt x="14805" y="5173"/>
                    <a:pt x="14708" y="5192"/>
                  </a:cubicBezTo>
                  <a:lnTo>
                    <a:pt x="14521" y="5230"/>
                  </a:lnTo>
                  <a:cubicBezTo>
                    <a:pt x="14266" y="5278"/>
                    <a:pt x="14008" y="5338"/>
                    <a:pt x="13760" y="5394"/>
                  </a:cubicBezTo>
                  <a:lnTo>
                    <a:pt x="13566" y="5443"/>
                  </a:lnTo>
                  <a:cubicBezTo>
                    <a:pt x="13435" y="5469"/>
                    <a:pt x="13307" y="5503"/>
                    <a:pt x="13184" y="5537"/>
                  </a:cubicBezTo>
                  <a:lnTo>
                    <a:pt x="12611" y="5687"/>
                  </a:lnTo>
                  <a:cubicBezTo>
                    <a:pt x="11525" y="5986"/>
                    <a:pt x="10457" y="6342"/>
                    <a:pt x="9409" y="6754"/>
                  </a:cubicBezTo>
                  <a:cubicBezTo>
                    <a:pt x="8851" y="6971"/>
                    <a:pt x="8341" y="7188"/>
                    <a:pt x="7854" y="7409"/>
                  </a:cubicBezTo>
                  <a:cubicBezTo>
                    <a:pt x="7330" y="7645"/>
                    <a:pt x="6817" y="7892"/>
                    <a:pt x="6330" y="8140"/>
                  </a:cubicBezTo>
                  <a:cubicBezTo>
                    <a:pt x="5843" y="8387"/>
                    <a:pt x="5349" y="8656"/>
                    <a:pt x="4843" y="8930"/>
                  </a:cubicBezTo>
                  <a:cubicBezTo>
                    <a:pt x="4323" y="9214"/>
                    <a:pt x="3855" y="9473"/>
                    <a:pt x="3372" y="9713"/>
                  </a:cubicBezTo>
                  <a:cubicBezTo>
                    <a:pt x="2881" y="9960"/>
                    <a:pt x="2379" y="10181"/>
                    <a:pt x="1866" y="10375"/>
                  </a:cubicBezTo>
                  <a:cubicBezTo>
                    <a:pt x="1521" y="10506"/>
                    <a:pt x="1169" y="10615"/>
                    <a:pt x="810" y="10705"/>
                  </a:cubicBezTo>
                  <a:cubicBezTo>
                    <a:pt x="855" y="10596"/>
                    <a:pt x="907" y="10491"/>
                    <a:pt x="971" y="10390"/>
                  </a:cubicBezTo>
                  <a:cubicBezTo>
                    <a:pt x="1124" y="10139"/>
                    <a:pt x="1312" y="9911"/>
                    <a:pt x="1529" y="9713"/>
                  </a:cubicBezTo>
                  <a:cubicBezTo>
                    <a:pt x="1978" y="9286"/>
                    <a:pt x="2521" y="8937"/>
                    <a:pt x="3042" y="8619"/>
                  </a:cubicBezTo>
                  <a:cubicBezTo>
                    <a:pt x="3948" y="8065"/>
                    <a:pt x="5143" y="7334"/>
                    <a:pt x="6371" y="6619"/>
                  </a:cubicBezTo>
                  <a:cubicBezTo>
                    <a:pt x="7600" y="5900"/>
                    <a:pt x="8708" y="5293"/>
                    <a:pt x="9761" y="4758"/>
                  </a:cubicBezTo>
                  <a:cubicBezTo>
                    <a:pt x="10390" y="4439"/>
                    <a:pt x="10955" y="4170"/>
                    <a:pt x="11495" y="3926"/>
                  </a:cubicBezTo>
                  <a:lnTo>
                    <a:pt x="11652" y="3855"/>
                  </a:lnTo>
                  <a:cubicBezTo>
                    <a:pt x="11746" y="3814"/>
                    <a:pt x="11839" y="3773"/>
                    <a:pt x="11933" y="3732"/>
                  </a:cubicBezTo>
                  <a:lnTo>
                    <a:pt x="12375" y="3544"/>
                  </a:lnTo>
                  <a:lnTo>
                    <a:pt x="12446" y="3514"/>
                  </a:lnTo>
                  <a:cubicBezTo>
                    <a:pt x="12712" y="3406"/>
                    <a:pt x="12993" y="3290"/>
                    <a:pt x="13266" y="3189"/>
                  </a:cubicBezTo>
                  <a:cubicBezTo>
                    <a:pt x="13951" y="2926"/>
                    <a:pt x="14524" y="2728"/>
                    <a:pt x="15075" y="2559"/>
                  </a:cubicBezTo>
                  <a:cubicBezTo>
                    <a:pt x="15723" y="2365"/>
                    <a:pt x="16330" y="2204"/>
                    <a:pt x="16921" y="2073"/>
                  </a:cubicBezTo>
                  <a:cubicBezTo>
                    <a:pt x="17528" y="1938"/>
                    <a:pt x="18157" y="1829"/>
                    <a:pt x="18801" y="1750"/>
                  </a:cubicBezTo>
                  <a:lnTo>
                    <a:pt x="19037" y="1721"/>
                  </a:lnTo>
                  <a:cubicBezTo>
                    <a:pt x="19090" y="1717"/>
                    <a:pt x="19138" y="1709"/>
                    <a:pt x="19187" y="1706"/>
                  </a:cubicBezTo>
                  <a:lnTo>
                    <a:pt x="19513" y="1676"/>
                  </a:lnTo>
                  <a:cubicBezTo>
                    <a:pt x="19588" y="1668"/>
                    <a:pt x="19666" y="1661"/>
                    <a:pt x="19745" y="1657"/>
                  </a:cubicBezTo>
                  <a:lnTo>
                    <a:pt x="20217" y="1627"/>
                  </a:lnTo>
                  <a:lnTo>
                    <a:pt x="21060" y="1604"/>
                  </a:lnTo>
                  <a:lnTo>
                    <a:pt x="21131" y="1604"/>
                  </a:lnTo>
                  <a:lnTo>
                    <a:pt x="21891" y="1619"/>
                  </a:lnTo>
                  <a:cubicBezTo>
                    <a:pt x="21940" y="1619"/>
                    <a:pt x="21988" y="1623"/>
                    <a:pt x="22037" y="1627"/>
                  </a:cubicBezTo>
                  <a:lnTo>
                    <a:pt x="22127" y="1634"/>
                  </a:lnTo>
                  <a:lnTo>
                    <a:pt x="22610" y="1664"/>
                  </a:lnTo>
                  <a:cubicBezTo>
                    <a:pt x="22726" y="1668"/>
                    <a:pt x="22838" y="1679"/>
                    <a:pt x="22958" y="1691"/>
                  </a:cubicBezTo>
                  <a:lnTo>
                    <a:pt x="23558" y="1754"/>
                  </a:lnTo>
                  <a:cubicBezTo>
                    <a:pt x="23659" y="1765"/>
                    <a:pt x="23760" y="1780"/>
                    <a:pt x="23861" y="1795"/>
                  </a:cubicBezTo>
                  <a:lnTo>
                    <a:pt x="24029" y="1818"/>
                  </a:lnTo>
                  <a:lnTo>
                    <a:pt x="24202" y="1840"/>
                  </a:lnTo>
                  <a:cubicBezTo>
                    <a:pt x="24303" y="1855"/>
                    <a:pt x="24404" y="1870"/>
                    <a:pt x="24505" y="1885"/>
                  </a:cubicBezTo>
                  <a:cubicBezTo>
                    <a:pt x="25771" y="2095"/>
                    <a:pt x="27022" y="2391"/>
                    <a:pt x="28250" y="2762"/>
                  </a:cubicBezTo>
                  <a:cubicBezTo>
                    <a:pt x="29419" y="3117"/>
                    <a:pt x="30613" y="3533"/>
                    <a:pt x="31898" y="4039"/>
                  </a:cubicBezTo>
                  <a:lnTo>
                    <a:pt x="32224" y="4170"/>
                  </a:lnTo>
                  <a:cubicBezTo>
                    <a:pt x="32415" y="4248"/>
                    <a:pt x="32609" y="4323"/>
                    <a:pt x="32797" y="4402"/>
                  </a:cubicBezTo>
                  <a:lnTo>
                    <a:pt x="33696" y="4776"/>
                  </a:lnTo>
                  <a:cubicBezTo>
                    <a:pt x="34006" y="4908"/>
                    <a:pt x="34328" y="5035"/>
                    <a:pt x="34606" y="5144"/>
                  </a:cubicBezTo>
                  <a:lnTo>
                    <a:pt x="35062" y="5323"/>
                  </a:lnTo>
                  <a:lnTo>
                    <a:pt x="35523" y="5492"/>
                  </a:lnTo>
                  <a:cubicBezTo>
                    <a:pt x="36957" y="6005"/>
                    <a:pt x="38163" y="6334"/>
                    <a:pt x="39317" y="6537"/>
                  </a:cubicBezTo>
                  <a:cubicBezTo>
                    <a:pt x="39969" y="6649"/>
                    <a:pt x="40628" y="6724"/>
                    <a:pt x="41287" y="6758"/>
                  </a:cubicBezTo>
                  <a:lnTo>
                    <a:pt x="41781" y="6773"/>
                  </a:lnTo>
                  <a:cubicBezTo>
                    <a:pt x="41886" y="6773"/>
                    <a:pt x="41991" y="6773"/>
                    <a:pt x="42096" y="6769"/>
                  </a:cubicBezTo>
                  <a:lnTo>
                    <a:pt x="42279" y="6765"/>
                  </a:lnTo>
                  <a:cubicBezTo>
                    <a:pt x="42586" y="6761"/>
                    <a:pt x="42912" y="6735"/>
                    <a:pt x="43275" y="6694"/>
                  </a:cubicBezTo>
                  <a:cubicBezTo>
                    <a:pt x="43938" y="6619"/>
                    <a:pt x="44590" y="6484"/>
                    <a:pt x="45230" y="6290"/>
                  </a:cubicBezTo>
                  <a:cubicBezTo>
                    <a:pt x="45871" y="6095"/>
                    <a:pt x="46489" y="5836"/>
                    <a:pt x="47080" y="5522"/>
                  </a:cubicBezTo>
                  <a:cubicBezTo>
                    <a:pt x="47672" y="5203"/>
                    <a:pt x="48226" y="4818"/>
                    <a:pt x="48732" y="4372"/>
                  </a:cubicBezTo>
                  <a:cubicBezTo>
                    <a:pt x="48987" y="4147"/>
                    <a:pt x="49226" y="3908"/>
                    <a:pt x="49447" y="3653"/>
                  </a:cubicBezTo>
                  <a:cubicBezTo>
                    <a:pt x="49668" y="3398"/>
                    <a:pt x="49874" y="3129"/>
                    <a:pt x="50065" y="2852"/>
                  </a:cubicBezTo>
                  <a:cubicBezTo>
                    <a:pt x="50129" y="2758"/>
                    <a:pt x="50193" y="2664"/>
                    <a:pt x="50256" y="2571"/>
                  </a:cubicBezTo>
                  <a:cubicBezTo>
                    <a:pt x="50376" y="2391"/>
                    <a:pt x="50488" y="2222"/>
                    <a:pt x="50612" y="2054"/>
                  </a:cubicBezTo>
                  <a:cubicBezTo>
                    <a:pt x="50784" y="1807"/>
                    <a:pt x="50983" y="1574"/>
                    <a:pt x="51204" y="1368"/>
                  </a:cubicBezTo>
                  <a:cubicBezTo>
                    <a:pt x="51241" y="1335"/>
                    <a:pt x="51279" y="1301"/>
                    <a:pt x="51316" y="1271"/>
                  </a:cubicBezTo>
                  <a:lnTo>
                    <a:pt x="51372" y="1226"/>
                  </a:lnTo>
                  <a:cubicBezTo>
                    <a:pt x="51384" y="1219"/>
                    <a:pt x="51399" y="1207"/>
                    <a:pt x="51414" y="1196"/>
                  </a:cubicBezTo>
                  <a:lnTo>
                    <a:pt x="51443" y="1174"/>
                  </a:lnTo>
                  <a:cubicBezTo>
                    <a:pt x="51458" y="1166"/>
                    <a:pt x="51470" y="1159"/>
                    <a:pt x="51481" y="1148"/>
                  </a:cubicBezTo>
                  <a:cubicBezTo>
                    <a:pt x="51496" y="1140"/>
                    <a:pt x="51511" y="1129"/>
                    <a:pt x="51522" y="1121"/>
                  </a:cubicBezTo>
                  <a:cubicBezTo>
                    <a:pt x="52129" y="1515"/>
                    <a:pt x="52762" y="1852"/>
                    <a:pt x="53421" y="2140"/>
                  </a:cubicBezTo>
                  <a:cubicBezTo>
                    <a:pt x="54129" y="2443"/>
                    <a:pt x="54855" y="2687"/>
                    <a:pt x="55604" y="2867"/>
                  </a:cubicBezTo>
                  <a:cubicBezTo>
                    <a:pt x="56635" y="3122"/>
                    <a:pt x="57692" y="3251"/>
                    <a:pt x="58752" y="3251"/>
                  </a:cubicBezTo>
                  <a:cubicBezTo>
                    <a:pt x="59214" y="3251"/>
                    <a:pt x="59676" y="3226"/>
                    <a:pt x="60136" y="3177"/>
                  </a:cubicBezTo>
                  <a:lnTo>
                    <a:pt x="60110" y="2810"/>
                  </a:lnTo>
                  <a:cubicBezTo>
                    <a:pt x="59951" y="2816"/>
                    <a:pt x="59793" y="2819"/>
                    <a:pt x="59634" y="2819"/>
                  </a:cubicBezTo>
                  <a:cubicBezTo>
                    <a:pt x="59059" y="2819"/>
                    <a:pt x="58485" y="2781"/>
                    <a:pt x="57915" y="2702"/>
                  </a:cubicBezTo>
                  <a:cubicBezTo>
                    <a:pt x="56469" y="2503"/>
                    <a:pt x="55069" y="2065"/>
                    <a:pt x="53773" y="1402"/>
                  </a:cubicBezTo>
                  <a:cubicBezTo>
                    <a:pt x="53694" y="1361"/>
                    <a:pt x="53616" y="1320"/>
                    <a:pt x="53541" y="1279"/>
                  </a:cubicBezTo>
                  <a:lnTo>
                    <a:pt x="53541" y="1279"/>
                  </a:lnTo>
                  <a:lnTo>
                    <a:pt x="54035" y="1312"/>
                  </a:lnTo>
                  <a:cubicBezTo>
                    <a:pt x="54507" y="1346"/>
                    <a:pt x="55013" y="1383"/>
                    <a:pt x="55503" y="1443"/>
                  </a:cubicBezTo>
                  <a:cubicBezTo>
                    <a:pt x="55994" y="1500"/>
                    <a:pt x="56473" y="1574"/>
                    <a:pt x="56941" y="1664"/>
                  </a:cubicBezTo>
                  <a:cubicBezTo>
                    <a:pt x="57406" y="1758"/>
                    <a:pt x="57885" y="1874"/>
                    <a:pt x="58353" y="2005"/>
                  </a:cubicBezTo>
                  <a:cubicBezTo>
                    <a:pt x="58825" y="2136"/>
                    <a:pt x="59289" y="2286"/>
                    <a:pt x="59761" y="2443"/>
                  </a:cubicBezTo>
                  <a:lnTo>
                    <a:pt x="61154" y="2904"/>
                  </a:lnTo>
                  <a:lnTo>
                    <a:pt x="61154" y="2904"/>
                  </a:lnTo>
                  <a:lnTo>
                    <a:pt x="59919" y="2114"/>
                  </a:lnTo>
                  <a:cubicBezTo>
                    <a:pt x="59484" y="1840"/>
                    <a:pt x="59024" y="1612"/>
                    <a:pt x="58544" y="1432"/>
                  </a:cubicBezTo>
                  <a:cubicBezTo>
                    <a:pt x="58192" y="1301"/>
                    <a:pt x="57836" y="1189"/>
                    <a:pt x="57473" y="1103"/>
                  </a:cubicBezTo>
                  <a:close/>
                  <a:moveTo>
                    <a:pt x="53928" y="0"/>
                  </a:moveTo>
                  <a:cubicBezTo>
                    <a:pt x="53849" y="0"/>
                    <a:pt x="53771" y="1"/>
                    <a:pt x="53694" y="2"/>
                  </a:cubicBezTo>
                  <a:lnTo>
                    <a:pt x="53200" y="13"/>
                  </a:lnTo>
                  <a:cubicBezTo>
                    <a:pt x="53024" y="20"/>
                    <a:pt x="52859" y="28"/>
                    <a:pt x="52698" y="39"/>
                  </a:cubicBezTo>
                  <a:cubicBezTo>
                    <a:pt x="52406" y="61"/>
                    <a:pt x="52020" y="106"/>
                    <a:pt x="51646" y="249"/>
                  </a:cubicBezTo>
                  <a:cubicBezTo>
                    <a:pt x="51608" y="260"/>
                    <a:pt x="51575" y="275"/>
                    <a:pt x="51537" y="294"/>
                  </a:cubicBezTo>
                  <a:lnTo>
                    <a:pt x="51324" y="395"/>
                  </a:lnTo>
                  <a:cubicBezTo>
                    <a:pt x="51309" y="406"/>
                    <a:pt x="51294" y="413"/>
                    <a:pt x="51275" y="425"/>
                  </a:cubicBezTo>
                  <a:lnTo>
                    <a:pt x="51144" y="503"/>
                  </a:lnTo>
                  <a:cubicBezTo>
                    <a:pt x="51118" y="522"/>
                    <a:pt x="51088" y="541"/>
                    <a:pt x="51061" y="560"/>
                  </a:cubicBezTo>
                  <a:cubicBezTo>
                    <a:pt x="51050" y="571"/>
                    <a:pt x="51039" y="578"/>
                    <a:pt x="51024" y="589"/>
                  </a:cubicBezTo>
                  <a:lnTo>
                    <a:pt x="50990" y="612"/>
                  </a:lnTo>
                  <a:cubicBezTo>
                    <a:pt x="50964" y="631"/>
                    <a:pt x="50938" y="653"/>
                    <a:pt x="50912" y="672"/>
                  </a:cubicBezTo>
                  <a:lnTo>
                    <a:pt x="50867" y="709"/>
                  </a:lnTo>
                  <a:cubicBezTo>
                    <a:pt x="50811" y="758"/>
                    <a:pt x="50758" y="803"/>
                    <a:pt x="50709" y="852"/>
                  </a:cubicBezTo>
                  <a:cubicBezTo>
                    <a:pt x="50459" y="1095"/>
                    <a:pt x="50234" y="1361"/>
                    <a:pt x="50039" y="1653"/>
                  </a:cubicBezTo>
                  <a:cubicBezTo>
                    <a:pt x="49915" y="1833"/>
                    <a:pt x="49796" y="2016"/>
                    <a:pt x="49680" y="2196"/>
                  </a:cubicBezTo>
                  <a:cubicBezTo>
                    <a:pt x="49620" y="2290"/>
                    <a:pt x="49560" y="2380"/>
                    <a:pt x="49500" y="2473"/>
                  </a:cubicBezTo>
                  <a:cubicBezTo>
                    <a:pt x="49331" y="2732"/>
                    <a:pt x="49144" y="2983"/>
                    <a:pt x="48945" y="3222"/>
                  </a:cubicBezTo>
                  <a:cubicBezTo>
                    <a:pt x="48743" y="3458"/>
                    <a:pt x="48530" y="3683"/>
                    <a:pt x="48301" y="3893"/>
                  </a:cubicBezTo>
                  <a:cubicBezTo>
                    <a:pt x="47837" y="4312"/>
                    <a:pt x="47328" y="4679"/>
                    <a:pt x="46781" y="4979"/>
                  </a:cubicBezTo>
                  <a:cubicBezTo>
                    <a:pt x="45706" y="5578"/>
                    <a:pt x="44500" y="5964"/>
                    <a:pt x="43201" y="6128"/>
                  </a:cubicBezTo>
                  <a:cubicBezTo>
                    <a:pt x="42860" y="6170"/>
                    <a:pt x="42549" y="6196"/>
                    <a:pt x="42261" y="6203"/>
                  </a:cubicBezTo>
                  <a:lnTo>
                    <a:pt x="42099" y="6207"/>
                  </a:lnTo>
                  <a:cubicBezTo>
                    <a:pt x="41991" y="6207"/>
                    <a:pt x="41886" y="6211"/>
                    <a:pt x="41785" y="6211"/>
                  </a:cubicBezTo>
                  <a:lnTo>
                    <a:pt x="41306" y="6200"/>
                  </a:lnTo>
                  <a:cubicBezTo>
                    <a:pt x="40669" y="6170"/>
                    <a:pt x="40036" y="6102"/>
                    <a:pt x="39407" y="5990"/>
                  </a:cubicBezTo>
                  <a:lnTo>
                    <a:pt x="39171" y="5949"/>
                  </a:lnTo>
                  <a:lnTo>
                    <a:pt x="38770" y="5866"/>
                  </a:lnTo>
                  <a:cubicBezTo>
                    <a:pt x="38669" y="5844"/>
                    <a:pt x="38568" y="5825"/>
                    <a:pt x="38470" y="5803"/>
                  </a:cubicBezTo>
                  <a:lnTo>
                    <a:pt x="38002" y="5687"/>
                  </a:lnTo>
                  <a:cubicBezTo>
                    <a:pt x="37901" y="5660"/>
                    <a:pt x="37804" y="5634"/>
                    <a:pt x="37703" y="5608"/>
                  </a:cubicBezTo>
                  <a:lnTo>
                    <a:pt x="37538" y="5559"/>
                  </a:lnTo>
                  <a:cubicBezTo>
                    <a:pt x="36946" y="5391"/>
                    <a:pt x="36332" y="5192"/>
                    <a:pt x="35707" y="4960"/>
                  </a:cubicBezTo>
                  <a:cubicBezTo>
                    <a:pt x="35167" y="4765"/>
                    <a:pt x="34598" y="4537"/>
                    <a:pt x="33916" y="4245"/>
                  </a:cubicBezTo>
                  <a:lnTo>
                    <a:pt x="33021" y="3859"/>
                  </a:lnTo>
                  <a:cubicBezTo>
                    <a:pt x="32827" y="3777"/>
                    <a:pt x="32628" y="3694"/>
                    <a:pt x="32433" y="3616"/>
                  </a:cubicBezTo>
                  <a:lnTo>
                    <a:pt x="32119" y="3481"/>
                  </a:lnTo>
                  <a:cubicBezTo>
                    <a:pt x="30759" y="2923"/>
                    <a:pt x="29561" y="2481"/>
                    <a:pt x="28445" y="2121"/>
                  </a:cubicBezTo>
                  <a:cubicBezTo>
                    <a:pt x="27198" y="1713"/>
                    <a:pt x="25924" y="1383"/>
                    <a:pt x="24632" y="1140"/>
                  </a:cubicBezTo>
                  <a:cubicBezTo>
                    <a:pt x="23348" y="900"/>
                    <a:pt x="22050" y="777"/>
                    <a:pt x="20744" y="777"/>
                  </a:cubicBezTo>
                  <a:cubicBezTo>
                    <a:pt x="20724" y="777"/>
                    <a:pt x="20705" y="777"/>
                    <a:pt x="20685" y="777"/>
                  </a:cubicBezTo>
                  <a:lnTo>
                    <a:pt x="20187" y="780"/>
                  </a:lnTo>
                  <a:lnTo>
                    <a:pt x="19696" y="803"/>
                  </a:lnTo>
                  <a:cubicBezTo>
                    <a:pt x="19610" y="807"/>
                    <a:pt x="19528" y="814"/>
                    <a:pt x="19442" y="818"/>
                  </a:cubicBezTo>
                  <a:lnTo>
                    <a:pt x="19112" y="844"/>
                  </a:lnTo>
                  <a:cubicBezTo>
                    <a:pt x="19056" y="848"/>
                    <a:pt x="19000" y="855"/>
                    <a:pt x="18944" y="859"/>
                  </a:cubicBezTo>
                  <a:lnTo>
                    <a:pt x="18700" y="885"/>
                  </a:lnTo>
                  <a:cubicBezTo>
                    <a:pt x="18041" y="960"/>
                    <a:pt x="17386" y="1065"/>
                    <a:pt x="16738" y="1200"/>
                  </a:cubicBezTo>
                  <a:cubicBezTo>
                    <a:pt x="16090" y="1339"/>
                    <a:pt x="15442" y="1503"/>
                    <a:pt x="14817" y="1691"/>
                  </a:cubicBezTo>
                  <a:cubicBezTo>
                    <a:pt x="14210" y="1874"/>
                    <a:pt x="13599" y="2084"/>
                    <a:pt x="12944" y="2335"/>
                  </a:cubicBezTo>
                  <a:cubicBezTo>
                    <a:pt x="12315" y="2574"/>
                    <a:pt x="11704" y="2833"/>
                    <a:pt x="11124" y="3099"/>
                  </a:cubicBezTo>
                  <a:cubicBezTo>
                    <a:pt x="10487" y="3391"/>
                    <a:pt x="9907" y="3672"/>
                    <a:pt x="9356" y="3960"/>
                  </a:cubicBezTo>
                  <a:cubicBezTo>
                    <a:pt x="8263" y="4526"/>
                    <a:pt x="7147" y="5158"/>
                    <a:pt x="5944" y="5893"/>
                  </a:cubicBezTo>
                  <a:cubicBezTo>
                    <a:pt x="5693" y="6042"/>
                    <a:pt x="5446" y="6196"/>
                    <a:pt x="5199" y="6349"/>
                  </a:cubicBezTo>
                  <a:lnTo>
                    <a:pt x="4285" y="6926"/>
                  </a:lnTo>
                  <a:cubicBezTo>
                    <a:pt x="3806" y="7230"/>
                    <a:pt x="3300" y="7555"/>
                    <a:pt x="2645" y="7979"/>
                  </a:cubicBezTo>
                  <a:cubicBezTo>
                    <a:pt x="2417" y="8125"/>
                    <a:pt x="2117" y="8323"/>
                    <a:pt x="1821" y="8540"/>
                  </a:cubicBezTo>
                  <a:cubicBezTo>
                    <a:pt x="1548" y="8743"/>
                    <a:pt x="1286" y="8963"/>
                    <a:pt x="1042" y="9203"/>
                  </a:cubicBezTo>
                  <a:cubicBezTo>
                    <a:pt x="787" y="9454"/>
                    <a:pt x="570" y="9735"/>
                    <a:pt x="390" y="10046"/>
                  </a:cubicBezTo>
                  <a:cubicBezTo>
                    <a:pt x="207" y="10368"/>
                    <a:pt x="91" y="10720"/>
                    <a:pt x="50" y="11091"/>
                  </a:cubicBezTo>
                  <a:lnTo>
                    <a:pt x="1" y="11533"/>
                  </a:lnTo>
                  <a:lnTo>
                    <a:pt x="435" y="11439"/>
                  </a:lnTo>
                  <a:cubicBezTo>
                    <a:pt x="1001" y="11315"/>
                    <a:pt x="1551" y="11143"/>
                    <a:pt x="2087" y="10922"/>
                  </a:cubicBezTo>
                  <a:cubicBezTo>
                    <a:pt x="2611" y="10709"/>
                    <a:pt x="3128" y="10465"/>
                    <a:pt x="3630" y="10196"/>
                  </a:cubicBezTo>
                  <a:cubicBezTo>
                    <a:pt x="4121" y="9933"/>
                    <a:pt x="4607" y="9656"/>
                    <a:pt x="5076" y="9387"/>
                  </a:cubicBezTo>
                  <a:cubicBezTo>
                    <a:pt x="5559" y="9110"/>
                    <a:pt x="6061" y="8825"/>
                    <a:pt x="6559" y="8559"/>
                  </a:cubicBezTo>
                  <a:cubicBezTo>
                    <a:pt x="7536" y="8038"/>
                    <a:pt x="8544" y="7567"/>
                    <a:pt x="9573" y="7155"/>
                  </a:cubicBezTo>
                  <a:cubicBezTo>
                    <a:pt x="10603" y="6739"/>
                    <a:pt x="11656" y="6387"/>
                    <a:pt x="12723" y="6091"/>
                  </a:cubicBezTo>
                  <a:lnTo>
                    <a:pt x="13296" y="5945"/>
                  </a:lnTo>
                  <a:cubicBezTo>
                    <a:pt x="13416" y="5911"/>
                    <a:pt x="13539" y="5881"/>
                    <a:pt x="13663" y="5855"/>
                  </a:cubicBezTo>
                  <a:lnTo>
                    <a:pt x="13862" y="5806"/>
                  </a:lnTo>
                  <a:cubicBezTo>
                    <a:pt x="14105" y="5750"/>
                    <a:pt x="14356" y="5694"/>
                    <a:pt x="14607" y="5649"/>
                  </a:cubicBezTo>
                  <a:lnTo>
                    <a:pt x="14745" y="5623"/>
                  </a:lnTo>
                  <a:cubicBezTo>
                    <a:pt x="14858" y="5600"/>
                    <a:pt x="14970" y="5578"/>
                    <a:pt x="15079" y="5559"/>
                  </a:cubicBezTo>
                  <a:lnTo>
                    <a:pt x="15798" y="5443"/>
                  </a:lnTo>
                  <a:cubicBezTo>
                    <a:pt x="15846" y="5436"/>
                    <a:pt x="15899" y="5428"/>
                    <a:pt x="15948" y="5421"/>
                  </a:cubicBezTo>
                  <a:lnTo>
                    <a:pt x="16513" y="5349"/>
                  </a:lnTo>
                  <a:cubicBezTo>
                    <a:pt x="17384" y="5247"/>
                    <a:pt x="18259" y="5196"/>
                    <a:pt x="19135" y="5196"/>
                  </a:cubicBezTo>
                  <a:cubicBezTo>
                    <a:pt x="19545" y="5196"/>
                    <a:pt x="19954" y="5207"/>
                    <a:pt x="20363" y="5230"/>
                  </a:cubicBezTo>
                  <a:cubicBezTo>
                    <a:pt x="20483" y="5237"/>
                    <a:pt x="20603" y="5245"/>
                    <a:pt x="20730" y="5256"/>
                  </a:cubicBezTo>
                  <a:lnTo>
                    <a:pt x="21311" y="5308"/>
                  </a:lnTo>
                  <a:lnTo>
                    <a:pt x="22033" y="5398"/>
                  </a:lnTo>
                  <a:cubicBezTo>
                    <a:pt x="22078" y="5406"/>
                    <a:pt x="22131" y="5413"/>
                    <a:pt x="22179" y="5424"/>
                  </a:cubicBezTo>
                  <a:lnTo>
                    <a:pt x="22266" y="5436"/>
                  </a:lnTo>
                  <a:lnTo>
                    <a:pt x="22786" y="5522"/>
                  </a:lnTo>
                  <a:cubicBezTo>
                    <a:pt x="22809" y="5526"/>
                    <a:pt x="22831" y="5529"/>
                    <a:pt x="22853" y="5537"/>
                  </a:cubicBezTo>
                  <a:lnTo>
                    <a:pt x="23509" y="5672"/>
                  </a:lnTo>
                  <a:cubicBezTo>
                    <a:pt x="23561" y="5683"/>
                    <a:pt x="23617" y="5694"/>
                    <a:pt x="23674" y="5713"/>
                  </a:cubicBezTo>
                  <a:lnTo>
                    <a:pt x="24142" y="5829"/>
                  </a:lnTo>
                  <a:cubicBezTo>
                    <a:pt x="25258" y="6117"/>
                    <a:pt x="26430" y="6552"/>
                    <a:pt x="27733" y="7158"/>
                  </a:cubicBezTo>
                  <a:cubicBezTo>
                    <a:pt x="28917" y="7713"/>
                    <a:pt x="30078" y="8342"/>
                    <a:pt x="31164" y="8937"/>
                  </a:cubicBezTo>
                  <a:cubicBezTo>
                    <a:pt x="31774" y="9274"/>
                    <a:pt x="32325" y="9574"/>
                    <a:pt x="32883" y="9874"/>
                  </a:cubicBezTo>
                  <a:lnTo>
                    <a:pt x="33111" y="9997"/>
                  </a:lnTo>
                  <a:cubicBezTo>
                    <a:pt x="33321" y="10106"/>
                    <a:pt x="33534" y="10218"/>
                    <a:pt x="33752" y="10327"/>
                  </a:cubicBezTo>
                  <a:lnTo>
                    <a:pt x="34190" y="10548"/>
                  </a:lnTo>
                  <a:lnTo>
                    <a:pt x="34628" y="10765"/>
                  </a:lnTo>
                  <a:cubicBezTo>
                    <a:pt x="37253" y="12042"/>
                    <a:pt x="39665" y="12945"/>
                    <a:pt x="41998" y="13525"/>
                  </a:cubicBezTo>
                  <a:lnTo>
                    <a:pt x="42234" y="13589"/>
                  </a:lnTo>
                  <a:cubicBezTo>
                    <a:pt x="42290" y="13600"/>
                    <a:pt x="42343" y="13611"/>
                    <a:pt x="42399" y="13626"/>
                  </a:cubicBezTo>
                  <a:lnTo>
                    <a:pt x="42965" y="13753"/>
                  </a:lnTo>
                  <a:lnTo>
                    <a:pt x="43695" y="13896"/>
                  </a:lnTo>
                  <a:lnTo>
                    <a:pt x="44433" y="14019"/>
                  </a:lnTo>
                  <a:lnTo>
                    <a:pt x="45006" y="14098"/>
                  </a:lnTo>
                  <a:cubicBezTo>
                    <a:pt x="45062" y="14105"/>
                    <a:pt x="45114" y="14113"/>
                    <a:pt x="45170" y="14117"/>
                  </a:cubicBezTo>
                  <a:lnTo>
                    <a:pt x="45418" y="14143"/>
                  </a:lnTo>
                  <a:lnTo>
                    <a:pt x="45586" y="14162"/>
                  </a:lnTo>
                  <a:cubicBezTo>
                    <a:pt x="45695" y="14173"/>
                    <a:pt x="45803" y="14184"/>
                    <a:pt x="45916" y="14192"/>
                  </a:cubicBezTo>
                  <a:lnTo>
                    <a:pt x="46163" y="14210"/>
                  </a:lnTo>
                  <a:cubicBezTo>
                    <a:pt x="46406" y="14225"/>
                    <a:pt x="46657" y="14244"/>
                    <a:pt x="46908" y="14248"/>
                  </a:cubicBezTo>
                  <a:lnTo>
                    <a:pt x="47279" y="14263"/>
                  </a:lnTo>
                  <a:lnTo>
                    <a:pt x="47908" y="14263"/>
                  </a:lnTo>
                  <a:cubicBezTo>
                    <a:pt x="48575" y="14252"/>
                    <a:pt x="49241" y="14207"/>
                    <a:pt x="49900" y="14120"/>
                  </a:cubicBezTo>
                  <a:lnTo>
                    <a:pt x="50151" y="14091"/>
                  </a:lnTo>
                  <a:cubicBezTo>
                    <a:pt x="50204" y="14083"/>
                    <a:pt x="50260" y="14076"/>
                    <a:pt x="50316" y="14064"/>
                  </a:cubicBezTo>
                  <a:lnTo>
                    <a:pt x="50897" y="13967"/>
                  </a:lnTo>
                  <a:lnTo>
                    <a:pt x="51470" y="13847"/>
                  </a:lnTo>
                  <a:cubicBezTo>
                    <a:pt x="51522" y="13836"/>
                    <a:pt x="51575" y="13825"/>
                    <a:pt x="51634" y="13813"/>
                  </a:cubicBezTo>
                  <a:lnTo>
                    <a:pt x="51874" y="13750"/>
                  </a:lnTo>
                  <a:lnTo>
                    <a:pt x="52043" y="13709"/>
                  </a:lnTo>
                  <a:cubicBezTo>
                    <a:pt x="52148" y="13682"/>
                    <a:pt x="52252" y="13652"/>
                    <a:pt x="52365" y="13622"/>
                  </a:cubicBezTo>
                  <a:lnTo>
                    <a:pt x="52840" y="13476"/>
                  </a:lnTo>
                  <a:lnTo>
                    <a:pt x="52919" y="13450"/>
                  </a:lnTo>
                  <a:cubicBezTo>
                    <a:pt x="52975" y="13435"/>
                    <a:pt x="53031" y="13420"/>
                    <a:pt x="53084" y="13398"/>
                  </a:cubicBezTo>
                  <a:lnTo>
                    <a:pt x="53664" y="13188"/>
                  </a:lnTo>
                  <a:cubicBezTo>
                    <a:pt x="53709" y="13173"/>
                    <a:pt x="53750" y="13158"/>
                    <a:pt x="53792" y="13143"/>
                  </a:cubicBezTo>
                  <a:lnTo>
                    <a:pt x="54361" y="12907"/>
                  </a:lnTo>
                  <a:cubicBezTo>
                    <a:pt x="54406" y="12888"/>
                    <a:pt x="54447" y="12870"/>
                    <a:pt x="54484" y="12851"/>
                  </a:cubicBezTo>
                  <a:lnTo>
                    <a:pt x="54968" y="12622"/>
                  </a:lnTo>
                  <a:cubicBezTo>
                    <a:pt x="55031" y="12592"/>
                    <a:pt x="55102" y="12563"/>
                    <a:pt x="55166" y="12525"/>
                  </a:cubicBezTo>
                  <a:lnTo>
                    <a:pt x="55642" y="12270"/>
                  </a:lnTo>
                  <a:cubicBezTo>
                    <a:pt x="55668" y="12255"/>
                    <a:pt x="55694" y="12244"/>
                    <a:pt x="55724" y="12225"/>
                  </a:cubicBezTo>
                  <a:lnTo>
                    <a:pt x="56136" y="11978"/>
                  </a:lnTo>
                  <a:cubicBezTo>
                    <a:pt x="56248" y="11911"/>
                    <a:pt x="56365" y="11843"/>
                    <a:pt x="56473" y="11765"/>
                  </a:cubicBezTo>
                  <a:lnTo>
                    <a:pt x="56889" y="11484"/>
                  </a:lnTo>
                  <a:cubicBezTo>
                    <a:pt x="56979" y="11420"/>
                    <a:pt x="57065" y="11357"/>
                    <a:pt x="57155" y="11289"/>
                  </a:cubicBezTo>
                  <a:lnTo>
                    <a:pt x="57293" y="11188"/>
                  </a:lnTo>
                  <a:lnTo>
                    <a:pt x="57499" y="11035"/>
                  </a:lnTo>
                  <a:lnTo>
                    <a:pt x="57690" y="10873"/>
                  </a:lnTo>
                  <a:lnTo>
                    <a:pt x="57825" y="10765"/>
                  </a:lnTo>
                  <a:cubicBezTo>
                    <a:pt x="57907" y="10697"/>
                    <a:pt x="57994" y="10626"/>
                    <a:pt x="58080" y="10551"/>
                  </a:cubicBezTo>
                  <a:cubicBezTo>
                    <a:pt x="58140" y="10499"/>
                    <a:pt x="58200" y="10443"/>
                    <a:pt x="58260" y="10390"/>
                  </a:cubicBezTo>
                  <a:cubicBezTo>
                    <a:pt x="58447" y="10222"/>
                    <a:pt x="58634" y="10050"/>
                    <a:pt x="58810" y="9866"/>
                  </a:cubicBezTo>
                  <a:lnTo>
                    <a:pt x="59080" y="9593"/>
                  </a:lnTo>
                  <a:lnTo>
                    <a:pt x="59492" y="9136"/>
                  </a:lnTo>
                  <a:cubicBezTo>
                    <a:pt x="59540" y="9083"/>
                    <a:pt x="59585" y="9027"/>
                    <a:pt x="59626" y="8975"/>
                  </a:cubicBezTo>
                  <a:lnTo>
                    <a:pt x="59975" y="8548"/>
                  </a:lnTo>
                  <a:cubicBezTo>
                    <a:pt x="60008" y="8503"/>
                    <a:pt x="60042" y="8458"/>
                    <a:pt x="60076" y="8413"/>
                  </a:cubicBezTo>
                  <a:cubicBezTo>
                    <a:pt x="60095" y="8387"/>
                    <a:pt x="60110" y="8364"/>
                    <a:pt x="60128" y="8342"/>
                  </a:cubicBezTo>
                  <a:lnTo>
                    <a:pt x="60420" y="7956"/>
                  </a:lnTo>
                  <a:lnTo>
                    <a:pt x="60698" y="7529"/>
                  </a:lnTo>
                  <a:cubicBezTo>
                    <a:pt x="60713" y="7503"/>
                    <a:pt x="60731" y="7480"/>
                    <a:pt x="60746" y="7458"/>
                  </a:cubicBezTo>
                  <a:cubicBezTo>
                    <a:pt x="60776" y="7409"/>
                    <a:pt x="60810" y="7364"/>
                    <a:pt x="60836" y="7312"/>
                  </a:cubicBezTo>
                  <a:lnTo>
                    <a:pt x="61117" y="6829"/>
                  </a:lnTo>
                  <a:cubicBezTo>
                    <a:pt x="61151" y="6773"/>
                    <a:pt x="61184" y="6713"/>
                    <a:pt x="61211" y="6657"/>
                  </a:cubicBezTo>
                  <a:lnTo>
                    <a:pt x="61492" y="6099"/>
                  </a:lnTo>
                  <a:lnTo>
                    <a:pt x="61645" y="5754"/>
                  </a:lnTo>
                  <a:cubicBezTo>
                    <a:pt x="61754" y="5518"/>
                    <a:pt x="61844" y="5278"/>
                    <a:pt x="61930" y="5042"/>
                  </a:cubicBezTo>
                  <a:cubicBezTo>
                    <a:pt x="61956" y="4967"/>
                    <a:pt x="61986" y="4889"/>
                    <a:pt x="62016" y="4810"/>
                  </a:cubicBezTo>
                  <a:cubicBezTo>
                    <a:pt x="62139" y="4477"/>
                    <a:pt x="62226" y="4129"/>
                    <a:pt x="62278" y="3780"/>
                  </a:cubicBezTo>
                  <a:cubicBezTo>
                    <a:pt x="62304" y="3586"/>
                    <a:pt x="62308" y="3391"/>
                    <a:pt x="62293" y="3200"/>
                  </a:cubicBezTo>
                  <a:cubicBezTo>
                    <a:pt x="62278" y="2998"/>
                    <a:pt x="62233" y="2799"/>
                    <a:pt x="62166" y="2608"/>
                  </a:cubicBezTo>
                  <a:cubicBezTo>
                    <a:pt x="62031" y="2234"/>
                    <a:pt x="61802" y="1900"/>
                    <a:pt x="61503" y="1634"/>
                  </a:cubicBezTo>
                  <a:cubicBezTo>
                    <a:pt x="61226" y="1391"/>
                    <a:pt x="60915" y="1189"/>
                    <a:pt x="60578" y="1035"/>
                  </a:cubicBezTo>
                  <a:cubicBezTo>
                    <a:pt x="60263" y="889"/>
                    <a:pt x="59934" y="769"/>
                    <a:pt x="59597" y="679"/>
                  </a:cubicBezTo>
                  <a:cubicBezTo>
                    <a:pt x="59435" y="634"/>
                    <a:pt x="59271" y="593"/>
                    <a:pt x="59098" y="556"/>
                  </a:cubicBezTo>
                  <a:lnTo>
                    <a:pt x="58960" y="526"/>
                  </a:lnTo>
                  <a:cubicBezTo>
                    <a:pt x="58844" y="503"/>
                    <a:pt x="58728" y="481"/>
                    <a:pt x="58615" y="455"/>
                  </a:cubicBezTo>
                  <a:cubicBezTo>
                    <a:pt x="58278" y="387"/>
                    <a:pt x="57934" y="331"/>
                    <a:pt x="57638" y="282"/>
                  </a:cubicBezTo>
                  <a:cubicBezTo>
                    <a:pt x="57342" y="234"/>
                    <a:pt x="56997" y="189"/>
                    <a:pt x="56660" y="151"/>
                  </a:cubicBezTo>
                  <a:cubicBezTo>
                    <a:pt x="56035" y="80"/>
                    <a:pt x="55387" y="35"/>
                    <a:pt x="54683" y="13"/>
                  </a:cubicBezTo>
                  <a:cubicBezTo>
                    <a:pt x="54413" y="4"/>
                    <a:pt x="54165" y="0"/>
                    <a:pt x="53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8"/>
            <p:cNvSpPr/>
            <p:nvPr/>
          </p:nvSpPr>
          <p:spPr>
            <a:xfrm rot="-556082">
              <a:off x="5747484" y="4135386"/>
              <a:ext cx="1647068" cy="358036"/>
            </a:xfrm>
            <a:custGeom>
              <a:avLst/>
              <a:gdLst/>
              <a:ahLst/>
              <a:cxnLst/>
              <a:rect l="l" t="t" r="r" b="b"/>
              <a:pathLst>
                <a:path w="35666" h="7753" extrusionOk="0">
                  <a:moveTo>
                    <a:pt x="20704" y="1"/>
                  </a:moveTo>
                  <a:lnTo>
                    <a:pt x="20101" y="4"/>
                  </a:lnTo>
                  <a:cubicBezTo>
                    <a:pt x="20048" y="4"/>
                    <a:pt x="19999" y="8"/>
                    <a:pt x="19947" y="8"/>
                  </a:cubicBezTo>
                  <a:lnTo>
                    <a:pt x="19797" y="16"/>
                  </a:lnTo>
                  <a:lnTo>
                    <a:pt x="19498" y="27"/>
                  </a:lnTo>
                  <a:lnTo>
                    <a:pt x="19194" y="42"/>
                  </a:lnTo>
                  <a:lnTo>
                    <a:pt x="18895" y="64"/>
                  </a:lnTo>
                  <a:lnTo>
                    <a:pt x="18595" y="91"/>
                  </a:lnTo>
                  <a:cubicBezTo>
                    <a:pt x="18494" y="98"/>
                    <a:pt x="18393" y="102"/>
                    <a:pt x="18292" y="117"/>
                  </a:cubicBezTo>
                  <a:lnTo>
                    <a:pt x="17693" y="184"/>
                  </a:lnTo>
                  <a:lnTo>
                    <a:pt x="17543" y="199"/>
                  </a:lnTo>
                  <a:lnTo>
                    <a:pt x="17393" y="222"/>
                  </a:lnTo>
                  <a:lnTo>
                    <a:pt x="17097" y="267"/>
                  </a:lnTo>
                  <a:cubicBezTo>
                    <a:pt x="16895" y="293"/>
                    <a:pt x="16696" y="323"/>
                    <a:pt x="16498" y="360"/>
                  </a:cubicBezTo>
                  <a:lnTo>
                    <a:pt x="15906" y="465"/>
                  </a:lnTo>
                  <a:lnTo>
                    <a:pt x="15314" y="592"/>
                  </a:lnTo>
                  <a:cubicBezTo>
                    <a:pt x="14528" y="761"/>
                    <a:pt x="13749" y="963"/>
                    <a:pt x="12981" y="1199"/>
                  </a:cubicBezTo>
                  <a:lnTo>
                    <a:pt x="12693" y="1285"/>
                  </a:lnTo>
                  <a:cubicBezTo>
                    <a:pt x="12595" y="1315"/>
                    <a:pt x="12498" y="1349"/>
                    <a:pt x="12404" y="1379"/>
                  </a:cubicBezTo>
                  <a:cubicBezTo>
                    <a:pt x="12213" y="1442"/>
                    <a:pt x="12022" y="1506"/>
                    <a:pt x="11831" y="1570"/>
                  </a:cubicBezTo>
                  <a:cubicBezTo>
                    <a:pt x="11453" y="1705"/>
                    <a:pt x="11075" y="1839"/>
                    <a:pt x="10700" y="1986"/>
                  </a:cubicBezTo>
                  <a:cubicBezTo>
                    <a:pt x="10322" y="2128"/>
                    <a:pt x="9951" y="2281"/>
                    <a:pt x="9577" y="2431"/>
                  </a:cubicBezTo>
                  <a:lnTo>
                    <a:pt x="9023" y="2671"/>
                  </a:lnTo>
                  <a:lnTo>
                    <a:pt x="8749" y="2791"/>
                  </a:lnTo>
                  <a:lnTo>
                    <a:pt x="8472" y="2914"/>
                  </a:lnTo>
                  <a:cubicBezTo>
                    <a:pt x="5540" y="4236"/>
                    <a:pt x="2753" y="5858"/>
                    <a:pt x="1" y="7502"/>
                  </a:cubicBezTo>
                  <a:lnTo>
                    <a:pt x="151" y="7753"/>
                  </a:lnTo>
                  <a:cubicBezTo>
                    <a:pt x="2892" y="6086"/>
                    <a:pt x="5656" y="4454"/>
                    <a:pt x="8566" y="3113"/>
                  </a:cubicBezTo>
                  <a:lnTo>
                    <a:pt x="8839" y="2989"/>
                  </a:lnTo>
                  <a:lnTo>
                    <a:pt x="9113" y="2866"/>
                  </a:lnTo>
                  <a:lnTo>
                    <a:pt x="9663" y="2626"/>
                  </a:lnTo>
                  <a:cubicBezTo>
                    <a:pt x="10030" y="2472"/>
                    <a:pt x="10401" y="2323"/>
                    <a:pt x="10772" y="2173"/>
                  </a:cubicBezTo>
                  <a:cubicBezTo>
                    <a:pt x="11142" y="2023"/>
                    <a:pt x="11521" y="1892"/>
                    <a:pt x="11895" y="1750"/>
                  </a:cubicBezTo>
                  <a:cubicBezTo>
                    <a:pt x="12086" y="1686"/>
                    <a:pt x="12277" y="1622"/>
                    <a:pt x="12464" y="1559"/>
                  </a:cubicBezTo>
                  <a:cubicBezTo>
                    <a:pt x="12558" y="1529"/>
                    <a:pt x="12655" y="1495"/>
                    <a:pt x="12749" y="1465"/>
                  </a:cubicBezTo>
                  <a:lnTo>
                    <a:pt x="13034" y="1375"/>
                  </a:lnTo>
                  <a:cubicBezTo>
                    <a:pt x="13798" y="1132"/>
                    <a:pt x="14573" y="929"/>
                    <a:pt x="15352" y="750"/>
                  </a:cubicBezTo>
                  <a:lnTo>
                    <a:pt x="15936" y="622"/>
                  </a:lnTo>
                  <a:lnTo>
                    <a:pt x="16528" y="514"/>
                  </a:lnTo>
                  <a:cubicBezTo>
                    <a:pt x="16723" y="473"/>
                    <a:pt x="16921" y="443"/>
                    <a:pt x="17120" y="413"/>
                  </a:cubicBezTo>
                  <a:lnTo>
                    <a:pt x="17415" y="368"/>
                  </a:lnTo>
                  <a:lnTo>
                    <a:pt x="17561" y="345"/>
                  </a:lnTo>
                  <a:lnTo>
                    <a:pt x="17711" y="326"/>
                  </a:lnTo>
                  <a:lnTo>
                    <a:pt x="18307" y="252"/>
                  </a:lnTo>
                  <a:cubicBezTo>
                    <a:pt x="18408" y="240"/>
                    <a:pt x="18505" y="233"/>
                    <a:pt x="18606" y="225"/>
                  </a:cubicBezTo>
                  <a:lnTo>
                    <a:pt x="18906" y="199"/>
                  </a:lnTo>
                  <a:lnTo>
                    <a:pt x="19206" y="173"/>
                  </a:lnTo>
                  <a:lnTo>
                    <a:pt x="19505" y="158"/>
                  </a:lnTo>
                  <a:lnTo>
                    <a:pt x="19805" y="143"/>
                  </a:lnTo>
                  <a:lnTo>
                    <a:pt x="19955" y="135"/>
                  </a:lnTo>
                  <a:cubicBezTo>
                    <a:pt x="20003" y="132"/>
                    <a:pt x="20052" y="132"/>
                    <a:pt x="20104" y="132"/>
                  </a:cubicBezTo>
                  <a:lnTo>
                    <a:pt x="20704" y="120"/>
                  </a:lnTo>
                  <a:lnTo>
                    <a:pt x="20853" y="120"/>
                  </a:lnTo>
                  <a:lnTo>
                    <a:pt x="21003" y="124"/>
                  </a:lnTo>
                  <a:lnTo>
                    <a:pt x="21303" y="135"/>
                  </a:lnTo>
                  <a:lnTo>
                    <a:pt x="21602" y="143"/>
                  </a:lnTo>
                  <a:lnTo>
                    <a:pt x="21677" y="143"/>
                  </a:lnTo>
                  <a:lnTo>
                    <a:pt x="21752" y="147"/>
                  </a:lnTo>
                  <a:lnTo>
                    <a:pt x="21902" y="158"/>
                  </a:lnTo>
                  <a:lnTo>
                    <a:pt x="22501" y="195"/>
                  </a:lnTo>
                  <a:lnTo>
                    <a:pt x="23097" y="259"/>
                  </a:lnTo>
                  <a:lnTo>
                    <a:pt x="23246" y="278"/>
                  </a:lnTo>
                  <a:lnTo>
                    <a:pt x="23321" y="285"/>
                  </a:lnTo>
                  <a:lnTo>
                    <a:pt x="23396" y="296"/>
                  </a:lnTo>
                  <a:lnTo>
                    <a:pt x="23692" y="341"/>
                  </a:lnTo>
                  <a:lnTo>
                    <a:pt x="23988" y="390"/>
                  </a:lnTo>
                  <a:lnTo>
                    <a:pt x="24138" y="413"/>
                  </a:lnTo>
                  <a:lnTo>
                    <a:pt x="24284" y="443"/>
                  </a:lnTo>
                  <a:lnTo>
                    <a:pt x="24872" y="559"/>
                  </a:lnTo>
                  <a:cubicBezTo>
                    <a:pt x="25655" y="731"/>
                    <a:pt x="26426" y="952"/>
                    <a:pt x="27183" y="1214"/>
                  </a:cubicBezTo>
                  <a:lnTo>
                    <a:pt x="27744" y="1420"/>
                  </a:lnTo>
                  <a:cubicBezTo>
                    <a:pt x="27932" y="1491"/>
                    <a:pt x="28119" y="1570"/>
                    <a:pt x="28302" y="1641"/>
                  </a:cubicBezTo>
                  <a:cubicBezTo>
                    <a:pt x="28490" y="1712"/>
                    <a:pt x="28673" y="1795"/>
                    <a:pt x="28857" y="1873"/>
                  </a:cubicBezTo>
                  <a:lnTo>
                    <a:pt x="29134" y="1993"/>
                  </a:lnTo>
                  <a:cubicBezTo>
                    <a:pt x="29224" y="2034"/>
                    <a:pt x="29314" y="2075"/>
                    <a:pt x="29407" y="2120"/>
                  </a:cubicBezTo>
                  <a:lnTo>
                    <a:pt x="29677" y="2248"/>
                  </a:lnTo>
                  <a:cubicBezTo>
                    <a:pt x="29770" y="2289"/>
                    <a:pt x="29860" y="2330"/>
                    <a:pt x="29950" y="2375"/>
                  </a:cubicBezTo>
                  <a:lnTo>
                    <a:pt x="30489" y="2645"/>
                  </a:lnTo>
                  <a:cubicBezTo>
                    <a:pt x="30842" y="2828"/>
                    <a:pt x="31201" y="3012"/>
                    <a:pt x="31549" y="3210"/>
                  </a:cubicBezTo>
                  <a:cubicBezTo>
                    <a:pt x="32954" y="3982"/>
                    <a:pt x="34313" y="4836"/>
                    <a:pt x="35665" y="5704"/>
                  </a:cubicBezTo>
                  <a:cubicBezTo>
                    <a:pt x="34321" y="4828"/>
                    <a:pt x="32969" y="3959"/>
                    <a:pt x="31568" y="3176"/>
                  </a:cubicBezTo>
                  <a:cubicBezTo>
                    <a:pt x="31220" y="2978"/>
                    <a:pt x="30864" y="2791"/>
                    <a:pt x="30508" y="2603"/>
                  </a:cubicBezTo>
                  <a:lnTo>
                    <a:pt x="29973" y="2330"/>
                  </a:lnTo>
                  <a:cubicBezTo>
                    <a:pt x="29883" y="2285"/>
                    <a:pt x="29793" y="2240"/>
                    <a:pt x="29703" y="2199"/>
                  </a:cubicBezTo>
                  <a:lnTo>
                    <a:pt x="29430" y="2068"/>
                  </a:lnTo>
                  <a:cubicBezTo>
                    <a:pt x="29340" y="2027"/>
                    <a:pt x="29250" y="1982"/>
                    <a:pt x="29156" y="1941"/>
                  </a:cubicBezTo>
                  <a:lnTo>
                    <a:pt x="28883" y="1817"/>
                  </a:lnTo>
                  <a:cubicBezTo>
                    <a:pt x="28699" y="1738"/>
                    <a:pt x="28516" y="1656"/>
                    <a:pt x="28329" y="1581"/>
                  </a:cubicBezTo>
                  <a:cubicBezTo>
                    <a:pt x="28141" y="1502"/>
                    <a:pt x="27958" y="1428"/>
                    <a:pt x="27771" y="1353"/>
                  </a:cubicBezTo>
                  <a:lnTo>
                    <a:pt x="27205" y="1143"/>
                  </a:lnTo>
                  <a:cubicBezTo>
                    <a:pt x="26449" y="873"/>
                    <a:pt x="25677" y="645"/>
                    <a:pt x="24891" y="465"/>
                  </a:cubicBezTo>
                  <a:lnTo>
                    <a:pt x="24303" y="345"/>
                  </a:lnTo>
                  <a:lnTo>
                    <a:pt x="24153" y="311"/>
                  </a:lnTo>
                  <a:lnTo>
                    <a:pt x="24007" y="289"/>
                  </a:lnTo>
                  <a:lnTo>
                    <a:pt x="23707" y="244"/>
                  </a:lnTo>
                  <a:lnTo>
                    <a:pt x="23408" y="195"/>
                  </a:lnTo>
                  <a:lnTo>
                    <a:pt x="23336" y="184"/>
                  </a:lnTo>
                  <a:lnTo>
                    <a:pt x="23261" y="177"/>
                  </a:lnTo>
                  <a:lnTo>
                    <a:pt x="23112" y="158"/>
                  </a:lnTo>
                  <a:lnTo>
                    <a:pt x="22509" y="87"/>
                  </a:lnTo>
                  <a:lnTo>
                    <a:pt x="21909" y="46"/>
                  </a:lnTo>
                  <a:lnTo>
                    <a:pt x="21760" y="34"/>
                  </a:lnTo>
                  <a:lnTo>
                    <a:pt x="21685" y="27"/>
                  </a:lnTo>
                  <a:lnTo>
                    <a:pt x="21606" y="27"/>
                  </a:lnTo>
                  <a:lnTo>
                    <a:pt x="21307" y="16"/>
                  </a:lnTo>
                  <a:lnTo>
                    <a:pt x="21003" y="8"/>
                  </a:lnTo>
                  <a:lnTo>
                    <a:pt x="208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8"/>
            <p:cNvSpPr/>
            <p:nvPr/>
          </p:nvSpPr>
          <p:spPr>
            <a:xfrm rot="-556082">
              <a:off x="7156688" y="3830963"/>
              <a:ext cx="927763" cy="306360"/>
            </a:xfrm>
            <a:custGeom>
              <a:avLst/>
              <a:gdLst/>
              <a:ahLst/>
              <a:cxnLst/>
              <a:rect l="l" t="t" r="r" b="b"/>
              <a:pathLst>
                <a:path w="20090" h="6634" extrusionOk="0">
                  <a:moveTo>
                    <a:pt x="19939" y="1"/>
                  </a:moveTo>
                  <a:cubicBezTo>
                    <a:pt x="19726" y="128"/>
                    <a:pt x="19524" y="274"/>
                    <a:pt x="19329" y="432"/>
                  </a:cubicBezTo>
                  <a:cubicBezTo>
                    <a:pt x="19142" y="593"/>
                    <a:pt x="18966" y="765"/>
                    <a:pt x="18801" y="948"/>
                  </a:cubicBezTo>
                  <a:cubicBezTo>
                    <a:pt x="18468" y="1308"/>
                    <a:pt x="18179" y="1701"/>
                    <a:pt x="17887" y="2079"/>
                  </a:cubicBezTo>
                  <a:cubicBezTo>
                    <a:pt x="17741" y="2270"/>
                    <a:pt x="17595" y="2458"/>
                    <a:pt x="17441" y="2641"/>
                  </a:cubicBezTo>
                  <a:cubicBezTo>
                    <a:pt x="17288" y="2825"/>
                    <a:pt x="17131" y="3001"/>
                    <a:pt x="16970" y="3177"/>
                  </a:cubicBezTo>
                  <a:cubicBezTo>
                    <a:pt x="16805" y="3349"/>
                    <a:pt x="16636" y="3521"/>
                    <a:pt x="16464" y="3686"/>
                  </a:cubicBezTo>
                  <a:cubicBezTo>
                    <a:pt x="16295" y="3851"/>
                    <a:pt x="16119" y="4012"/>
                    <a:pt x="15936" y="4165"/>
                  </a:cubicBezTo>
                  <a:cubicBezTo>
                    <a:pt x="15756" y="4319"/>
                    <a:pt x="15569" y="4469"/>
                    <a:pt x="15378" y="4607"/>
                  </a:cubicBezTo>
                  <a:cubicBezTo>
                    <a:pt x="15284" y="4682"/>
                    <a:pt x="15187" y="4753"/>
                    <a:pt x="15090" y="4817"/>
                  </a:cubicBezTo>
                  <a:cubicBezTo>
                    <a:pt x="14988" y="4884"/>
                    <a:pt x="14891" y="4948"/>
                    <a:pt x="14790" y="5016"/>
                  </a:cubicBezTo>
                  <a:cubicBezTo>
                    <a:pt x="14693" y="5079"/>
                    <a:pt x="14588" y="5139"/>
                    <a:pt x="14487" y="5203"/>
                  </a:cubicBezTo>
                  <a:lnTo>
                    <a:pt x="14176" y="5375"/>
                  </a:lnTo>
                  <a:cubicBezTo>
                    <a:pt x="14071" y="5435"/>
                    <a:pt x="13962" y="5484"/>
                    <a:pt x="13854" y="5536"/>
                  </a:cubicBezTo>
                  <a:cubicBezTo>
                    <a:pt x="13749" y="5585"/>
                    <a:pt x="13644" y="5641"/>
                    <a:pt x="13532" y="5682"/>
                  </a:cubicBezTo>
                  <a:lnTo>
                    <a:pt x="13202" y="5821"/>
                  </a:lnTo>
                  <a:lnTo>
                    <a:pt x="12869" y="5941"/>
                  </a:lnTo>
                  <a:cubicBezTo>
                    <a:pt x="12756" y="5986"/>
                    <a:pt x="12640" y="6019"/>
                    <a:pt x="12528" y="6049"/>
                  </a:cubicBezTo>
                  <a:cubicBezTo>
                    <a:pt x="12412" y="6083"/>
                    <a:pt x="12299" y="6124"/>
                    <a:pt x="12183" y="6150"/>
                  </a:cubicBezTo>
                  <a:lnTo>
                    <a:pt x="11835" y="6236"/>
                  </a:lnTo>
                  <a:lnTo>
                    <a:pt x="11487" y="6308"/>
                  </a:lnTo>
                  <a:cubicBezTo>
                    <a:pt x="11367" y="6334"/>
                    <a:pt x="11251" y="6349"/>
                    <a:pt x="11131" y="6368"/>
                  </a:cubicBezTo>
                  <a:lnTo>
                    <a:pt x="10955" y="6394"/>
                  </a:lnTo>
                  <a:cubicBezTo>
                    <a:pt x="10925" y="6397"/>
                    <a:pt x="10895" y="6405"/>
                    <a:pt x="10865" y="6409"/>
                  </a:cubicBezTo>
                  <a:lnTo>
                    <a:pt x="10779" y="6416"/>
                  </a:lnTo>
                  <a:lnTo>
                    <a:pt x="10423" y="6457"/>
                  </a:lnTo>
                  <a:cubicBezTo>
                    <a:pt x="10303" y="6465"/>
                    <a:pt x="10183" y="6472"/>
                    <a:pt x="10064" y="6480"/>
                  </a:cubicBezTo>
                  <a:cubicBezTo>
                    <a:pt x="10004" y="6484"/>
                    <a:pt x="9944" y="6491"/>
                    <a:pt x="9884" y="6491"/>
                  </a:cubicBezTo>
                  <a:lnTo>
                    <a:pt x="9704" y="6495"/>
                  </a:lnTo>
                  <a:lnTo>
                    <a:pt x="9528" y="6499"/>
                  </a:lnTo>
                  <a:lnTo>
                    <a:pt x="9348" y="6499"/>
                  </a:lnTo>
                  <a:lnTo>
                    <a:pt x="8989" y="6491"/>
                  </a:lnTo>
                  <a:cubicBezTo>
                    <a:pt x="8869" y="6487"/>
                    <a:pt x="8749" y="6480"/>
                    <a:pt x="8629" y="6472"/>
                  </a:cubicBezTo>
                  <a:cubicBezTo>
                    <a:pt x="8569" y="6469"/>
                    <a:pt x="8509" y="6469"/>
                    <a:pt x="8453" y="6465"/>
                  </a:cubicBezTo>
                  <a:lnTo>
                    <a:pt x="8273" y="6446"/>
                  </a:lnTo>
                  <a:lnTo>
                    <a:pt x="8094" y="6427"/>
                  </a:lnTo>
                  <a:cubicBezTo>
                    <a:pt x="8034" y="6424"/>
                    <a:pt x="7974" y="6416"/>
                    <a:pt x="7914" y="6409"/>
                  </a:cubicBezTo>
                  <a:lnTo>
                    <a:pt x="7558" y="6364"/>
                  </a:lnTo>
                  <a:cubicBezTo>
                    <a:pt x="7438" y="6345"/>
                    <a:pt x="7322" y="6323"/>
                    <a:pt x="7206" y="6304"/>
                  </a:cubicBezTo>
                  <a:lnTo>
                    <a:pt x="7026" y="6274"/>
                  </a:lnTo>
                  <a:lnTo>
                    <a:pt x="6854" y="6236"/>
                  </a:lnTo>
                  <a:cubicBezTo>
                    <a:pt x="6734" y="6210"/>
                    <a:pt x="6618" y="6188"/>
                    <a:pt x="6502" y="6158"/>
                  </a:cubicBezTo>
                  <a:cubicBezTo>
                    <a:pt x="6034" y="6049"/>
                    <a:pt x="5573" y="5918"/>
                    <a:pt x="5120" y="5765"/>
                  </a:cubicBezTo>
                  <a:cubicBezTo>
                    <a:pt x="4663" y="5611"/>
                    <a:pt x="4214" y="5439"/>
                    <a:pt x="3776" y="5244"/>
                  </a:cubicBezTo>
                  <a:cubicBezTo>
                    <a:pt x="3334" y="5053"/>
                    <a:pt x="2903" y="4847"/>
                    <a:pt x="2476" y="4622"/>
                  </a:cubicBezTo>
                  <a:cubicBezTo>
                    <a:pt x="2049" y="4401"/>
                    <a:pt x="1633" y="4162"/>
                    <a:pt x="1218" y="3914"/>
                  </a:cubicBezTo>
                  <a:cubicBezTo>
                    <a:pt x="806" y="3667"/>
                    <a:pt x="401" y="3405"/>
                    <a:pt x="1" y="3139"/>
                  </a:cubicBezTo>
                  <a:lnTo>
                    <a:pt x="1" y="3139"/>
                  </a:lnTo>
                  <a:cubicBezTo>
                    <a:pt x="398" y="3413"/>
                    <a:pt x="798" y="3682"/>
                    <a:pt x="1206" y="3933"/>
                  </a:cubicBezTo>
                  <a:cubicBezTo>
                    <a:pt x="1618" y="4188"/>
                    <a:pt x="2030" y="4431"/>
                    <a:pt x="2457" y="4660"/>
                  </a:cubicBezTo>
                  <a:cubicBezTo>
                    <a:pt x="2881" y="4884"/>
                    <a:pt x="3311" y="5105"/>
                    <a:pt x="3749" y="5300"/>
                  </a:cubicBezTo>
                  <a:cubicBezTo>
                    <a:pt x="4191" y="5495"/>
                    <a:pt x="4637" y="5678"/>
                    <a:pt x="5090" y="5836"/>
                  </a:cubicBezTo>
                  <a:cubicBezTo>
                    <a:pt x="5547" y="5993"/>
                    <a:pt x="6008" y="6135"/>
                    <a:pt x="6476" y="6251"/>
                  </a:cubicBezTo>
                  <a:cubicBezTo>
                    <a:pt x="6596" y="6281"/>
                    <a:pt x="6712" y="6308"/>
                    <a:pt x="6828" y="6334"/>
                  </a:cubicBezTo>
                  <a:lnTo>
                    <a:pt x="7008" y="6371"/>
                  </a:lnTo>
                  <a:lnTo>
                    <a:pt x="7184" y="6405"/>
                  </a:lnTo>
                  <a:cubicBezTo>
                    <a:pt x="7303" y="6427"/>
                    <a:pt x="7420" y="6454"/>
                    <a:pt x="7539" y="6472"/>
                  </a:cubicBezTo>
                  <a:lnTo>
                    <a:pt x="7899" y="6525"/>
                  </a:lnTo>
                  <a:cubicBezTo>
                    <a:pt x="7959" y="6532"/>
                    <a:pt x="8019" y="6540"/>
                    <a:pt x="8079" y="6547"/>
                  </a:cubicBezTo>
                  <a:lnTo>
                    <a:pt x="8258" y="6566"/>
                  </a:lnTo>
                  <a:lnTo>
                    <a:pt x="8438" y="6585"/>
                  </a:lnTo>
                  <a:cubicBezTo>
                    <a:pt x="8498" y="6592"/>
                    <a:pt x="8558" y="6596"/>
                    <a:pt x="8622" y="6600"/>
                  </a:cubicBezTo>
                  <a:cubicBezTo>
                    <a:pt x="8742" y="6607"/>
                    <a:pt x="8861" y="6618"/>
                    <a:pt x="8981" y="6622"/>
                  </a:cubicBezTo>
                  <a:lnTo>
                    <a:pt x="9345" y="6633"/>
                  </a:lnTo>
                  <a:lnTo>
                    <a:pt x="9888" y="6633"/>
                  </a:lnTo>
                  <a:cubicBezTo>
                    <a:pt x="9948" y="6633"/>
                    <a:pt x="10007" y="6626"/>
                    <a:pt x="10067" y="6626"/>
                  </a:cubicBezTo>
                  <a:cubicBezTo>
                    <a:pt x="10191" y="6618"/>
                    <a:pt x="10311" y="6615"/>
                    <a:pt x="10431" y="6603"/>
                  </a:cubicBezTo>
                  <a:lnTo>
                    <a:pt x="10794" y="6570"/>
                  </a:lnTo>
                  <a:lnTo>
                    <a:pt x="10884" y="6562"/>
                  </a:lnTo>
                  <a:cubicBezTo>
                    <a:pt x="10914" y="6559"/>
                    <a:pt x="10944" y="6555"/>
                    <a:pt x="10974" y="6551"/>
                  </a:cubicBezTo>
                  <a:lnTo>
                    <a:pt x="11153" y="6525"/>
                  </a:lnTo>
                  <a:cubicBezTo>
                    <a:pt x="11273" y="6506"/>
                    <a:pt x="11393" y="6491"/>
                    <a:pt x="11513" y="6469"/>
                  </a:cubicBezTo>
                  <a:lnTo>
                    <a:pt x="11869" y="6401"/>
                  </a:lnTo>
                  <a:lnTo>
                    <a:pt x="12225" y="6315"/>
                  </a:lnTo>
                  <a:cubicBezTo>
                    <a:pt x="12341" y="6293"/>
                    <a:pt x="12457" y="6255"/>
                    <a:pt x="12573" y="6221"/>
                  </a:cubicBezTo>
                  <a:cubicBezTo>
                    <a:pt x="12689" y="6191"/>
                    <a:pt x="12809" y="6158"/>
                    <a:pt x="12921" y="6117"/>
                  </a:cubicBezTo>
                  <a:lnTo>
                    <a:pt x="13266" y="5997"/>
                  </a:lnTo>
                  <a:lnTo>
                    <a:pt x="13603" y="5862"/>
                  </a:lnTo>
                  <a:cubicBezTo>
                    <a:pt x="13719" y="5821"/>
                    <a:pt x="13827" y="5765"/>
                    <a:pt x="13936" y="5716"/>
                  </a:cubicBezTo>
                  <a:cubicBezTo>
                    <a:pt x="14048" y="5663"/>
                    <a:pt x="14157" y="5615"/>
                    <a:pt x="14266" y="5555"/>
                  </a:cubicBezTo>
                  <a:lnTo>
                    <a:pt x="14588" y="5383"/>
                  </a:lnTo>
                  <a:cubicBezTo>
                    <a:pt x="14693" y="5323"/>
                    <a:pt x="14797" y="5259"/>
                    <a:pt x="14899" y="5195"/>
                  </a:cubicBezTo>
                  <a:cubicBezTo>
                    <a:pt x="15003" y="5132"/>
                    <a:pt x="15108" y="5068"/>
                    <a:pt x="15206" y="5001"/>
                  </a:cubicBezTo>
                  <a:cubicBezTo>
                    <a:pt x="15307" y="4929"/>
                    <a:pt x="15408" y="4862"/>
                    <a:pt x="15505" y="4791"/>
                  </a:cubicBezTo>
                  <a:cubicBezTo>
                    <a:pt x="15700" y="4649"/>
                    <a:pt x="15891" y="4495"/>
                    <a:pt x="16078" y="4341"/>
                  </a:cubicBezTo>
                  <a:cubicBezTo>
                    <a:pt x="16265" y="4188"/>
                    <a:pt x="16449" y="4027"/>
                    <a:pt x="16625" y="3862"/>
                  </a:cubicBezTo>
                  <a:cubicBezTo>
                    <a:pt x="16805" y="3697"/>
                    <a:pt x="16977" y="3525"/>
                    <a:pt x="17146" y="3349"/>
                  </a:cubicBezTo>
                  <a:cubicBezTo>
                    <a:pt x="17314" y="3177"/>
                    <a:pt x="17475" y="2993"/>
                    <a:pt x="17632" y="2813"/>
                  </a:cubicBezTo>
                  <a:cubicBezTo>
                    <a:pt x="17793" y="2630"/>
                    <a:pt x="17943" y="2439"/>
                    <a:pt x="18093" y="2252"/>
                  </a:cubicBezTo>
                  <a:cubicBezTo>
                    <a:pt x="18393" y="1873"/>
                    <a:pt x="18681" y="1491"/>
                    <a:pt x="19003" y="1147"/>
                  </a:cubicBezTo>
                  <a:cubicBezTo>
                    <a:pt x="19164" y="978"/>
                    <a:pt x="19336" y="817"/>
                    <a:pt x="19516" y="667"/>
                  </a:cubicBezTo>
                  <a:cubicBezTo>
                    <a:pt x="19696" y="521"/>
                    <a:pt x="19887" y="387"/>
                    <a:pt x="20089" y="271"/>
                  </a:cubicBezTo>
                  <a:lnTo>
                    <a:pt x="19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8"/>
            <p:cNvSpPr/>
            <p:nvPr/>
          </p:nvSpPr>
          <p:spPr>
            <a:xfrm rot="-556082">
              <a:off x="8282526" y="3890375"/>
              <a:ext cx="97579" cy="15101"/>
            </a:xfrm>
            <a:custGeom>
              <a:avLst/>
              <a:gdLst/>
              <a:ahLst/>
              <a:cxnLst/>
              <a:rect l="l" t="t" r="r" b="b"/>
              <a:pathLst>
                <a:path w="2113" h="327" extrusionOk="0">
                  <a:moveTo>
                    <a:pt x="1864" y="0"/>
                  </a:moveTo>
                  <a:cubicBezTo>
                    <a:pt x="1766" y="0"/>
                    <a:pt x="1670" y="4"/>
                    <a:pt x="1573" y="6"/>
                  </a:cubicBezTo>
                  <a:lnTo>
                    <a:pt x="1053" y="28"/>
                  </a:lnTo>
                  <a:cubicBezTo>
                    <a:pt x="884" y="32"/>
                    <a:pt x="712" y="39"/>
                    <a:pt x="536" y="51"/>
                  </a:cubicBezTo>
                  <a:cubicBezTo>
                    <a:pt x="364" y="62"/>
                    <a:pt x="188" y="69"/>
                    <a:pt x="0" y="96"/>
                  </a:cubicBezTo>
                  <a:cubicBezTo>
                    <a:pt x="161" y="189"/>
                    <a:pt x="338" y="253"/>
                    <a:pt x="521" y="283"/>
                  </a:cubicBezTo>
                  <a:cubicBezTo>
                    <a:pt x="670" y="312"/>
                    <a:pt x="821" y="327"/>
                    <a:pt x="972" y="327"/>
                  </a:cubicBezTo>
                  <a:cubicBezTo>
                    <a:pt x="1187" y="327"/>
                    <a:pt x="1402" y="297"/>
                    <a:pt x="1611" y="238"/>
                  </a:cubicBezTo>
                  <a:cubicBezTo>
                    <a:pt x="1787" y="189"/>
                    <a:pt x="1959" y="110"/>
                    <a:pt x="2113" y="9"/>
                  </a:cubicBezTo>
                  <a:cubicBezTo>
                    <a:pt x="2028" y="3"/>
                    <a:pt x="1945" y="0"/>
                    <a:pt x="18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8"/>
            <p:cNvSpPr/>
            <p:nvPr/>
          </p:nvSpPr>
          <p:spPr>
            <a:xfrm rot="-556082">
              <a:off x="8248630" y="3937600"/>
              <a:ext cx="98780" cy="16117"/>
            </a:xfrm>
            <a:custGeom>
              <a:avLst/>
              <a:gdLst/>
              <a:ahLst/>
              <a:cxnLst/>
              <a:rect l="l" t="t" r="r" b="b"/>
              <a:pathLst>
                <a:path w="2139" h="349" extrusionOk="0">
                  <a:moveTo>
                    <a:pt x="0" y="0"/>
                  </a:moveTo>
                  <a:lnTo>
                    <a:pt x="0" y="0"/>
                  </a:lnTo>
                  <a:cubicBezTo>
                    <a:pt x="142" y="128"/>
                    <a:pt x="311" y="221"/>
                    <a:pt x="498" y="274"/>
                  </a:cubicBezTo>
                  <a:cubicBezTo>
                    <a:pt x="670" y="323"/>
                    <a:pt x="845" y="349"/>
                    <a:pt x="1024" y="349"/>
                  </a:cubicBezTo>
                  <a:cubicBezTo>
                    <a:pt x="1036" y="349"/>
                    <a:pt x="1048" y="349"/>
                    <a:pt x="1060" y="349"/>
                  </a:cubicBezTo>
                  <a:cubicBezTo>
                    <a:pt x="1247" y="349"/>
                    <a:pt x="1431" y="326"/>
                    <a:pt x="1614" y="281"/>
                  </a:cubicBezTo>
                  <a:cubicBezTo>
                    <a:pt x="1798" y="244"/>
                    <a:pt x="1974" y="180"/>
                    <a:pt x="2139" y="94"/>
                  </a:cubicBezTo>
                  <a:cubicBezTo>
                    <a:pt x="1977" y="67"/>
                    <a:pt x="1812" y="52"/>
                    <a:pt x="1645" y="52"/>
                  </a:cubicBezTo>
                  <a:cubicBezTo>
                    <a:pt x="1626" y="52"/>
                    <a:pt x="1607" y="52"/>
                    <a:pt x="1588" y="53"/>
                  </a:cubicBezTo>
                  <a:cubicBezTo>
                    <a:pt x="1498" y="51"/>
                    <a:pt x="1409" y="50"/>
                    <a:pt x="1321" y="50"/>
                  </a:cubicBezTo>
                  <a:cubicBezTo>
                    <a:pt x="1233" y="50"/>
                    <a:pt x="1146" y="51"/>
                    <a:pt x="1060" y="53"/>
                  </a:cubicBezTo>
                  <a:cubicBezTo>
                    <a:pt x="884" y="53"/>
                    <a:pt x="712" y="49"/>
                    <a:pt x="539" y="41"/>
                  </a:cubicBezTo>
                  <a:cubicBezTo>
                    <a:pt x="363" y="34"/>
                    <a:pt x="191" y="1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8"/>
            <p:cNvSpPr/>
            <p:nvPr/>
          </p:nvSpPr>
          <p:spPr>
            <a:xfrm rot="-556082">
              <a:off x="8180086" y="3985980"/>
              <a:ext cx="80954" cy="14962"/>
            </a:xfrm>
            <a:custGeom>
              <a:avLst/>
              <a:gdLst/>
              <a:ahLst/>
              <a:cxnLst/>
              <a:rect l="l" t="t" r="r" b="b"/>
              <a:pathLst>
                <a:path w="1753" h="324" extrusionOk="0">
                  <a:moveTo>
                    <a:pt x="0" y="0"/>
                  </a:moveTo>
                  <a:lnTo>
                    <a:pt x="0" y="0"/>
                  </a:lnTo>
                  <a:cubicBezTo>
                    <a:pt x="41" y="71"/>
                    <a:pt x="101" y="131"/>
                    <a:pt x="172" y="172"/>
                  </a:cubicBezTo>
                  <a:cubicBezTo>
                    <a:pt x="243" y="214"/>
                    <a:pt x="322" y="247"/>
                    <a:pt x="401" y="266"/>
                  </a:cubicBezTo>
                  <a:cubicBezTo>
                    <a:pt x="476" y="285"/>
                    <a:pt x="554" y="300"/>
                    <a:pt x="633" y="307"/>
                  </a:cubicBezTo>
                  <a:cubicBezTo>
                    <a:pt x="670" y="311"/>
                    <a:pt x="708" y="315"/>
                    <a:pt x="742" y="315"/>
                  </a:cubicBezTo>
                  <a:lnTo>
                    <a:pt x="854" y="322"/>
                  </a:lnTo>
                  <a:cubicBezTo>
                    <a:pt x="889" y="323"/>
                    <a:pt x="925" y="324"/>
                    <a:pt x="960" y="324"/>
                  </a:cubicBezTo>
                  <a:cubicBezTo>
                    <a:pt x="1074" y="324"/>
                    <a:pt x="1189" y="319"/>
                    <a:pt x="1303" y="307"/>
                  </a:cubicBezTo>
                  <a:cubicBezTo>
                    <a:pt x="1457" y="292"/>
                    <a:pt x="1607" y="259"/>
                    <a:pt x="1753" y="206"/>
                  </a:cubicBezTo>
                  <a:cubicBezTo>
                    <a:pt x="1614" y="143"/>
                    <a:pt x="1464" y="94"/>
                    <a:pt x="1311" y="68"/>
                  </a:cubicBezTo>
                  <a:cubicBezTo>
                    <a:pt x="1165" y="41"/>
                    <a:pt x="1015" y="26"/>
                    <a:pt x="865" y="23"/>
                  </a:cubicBezTo>
                  <a:lnTo>
                    <a:pt x="640" y="23"/>
                  </a:lnTo>
                  <a:lnTo>
                    <a:pt x="427" y="30"/>
                  </a:lnTo>
                  <a:cubicBezTo>
                    <a:pt x="385" y="35"/>
                    <a:pt x="344" y="37"/>
                    <a:pt x="302" y="37"/>
                  </a:cubicBezTo>
                  <a:cubicBezTo>
                    <a:pt x="200" y="37"/>
                    <a:pt x="98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8"/>
            <p:cNvSpPr/>
            <p:nvPr/>
          </p:nvSpPr>
          <p:spPr>
            <a:xfrm rot="-556082">
              <a:off x="8127688" y="4035743"/>
              <a:ext cx="80492" cy="14824"/>
            </a:xfrm>
            <a:custGeom>
              <a:avLst/>
              <a:gdLst/>
              <a:ahLst/>
              <a:cxnLst/>
              <a:rect l="l" t="t" r="r" b="b"/>
              <a:pathLst>
                <a:path w="1743" h="321" extrusionOk="0">
                  <a:moveTo>
                    <a:pt x="450" y="0"/>
                  </a:moveTo>
                  <a:cubicBezTo>
                    <a:pt x="301" y="0"/>
                    <a:pt x="151" y="8"/>
                    <a:pt x="1" y="30"/>
                  </a:cubicBezTo>
                  <a:cubicBezTo>
                    <a:pt x="128" y="120"/>
                    <a:pt x="267" y="188"/>
                    <a:pt x="413" y="233"/>
                  </a:cubicBezTo>
                  <a:cubicBezTo>
                    <a:pt x="559" y="277"/>
                    <a:pt x="705" y="307"/>
                    <a:pt x="859" y="315"/>
                  </a:cubicBezTo>
                  <a:cubicBezTo>
                    <a:pt x="905" y="318"/>
                    <a:pt x="951" y="320"/>
                    <a:pt x="998" y="320"/>
                  </a:cubicBezTo>
                  <a:cubicBezTo>
                    <a:pt x="1101" y="320"/>
                    <a:pt x="1205" y="312"/>
                    <a:pt x="1308" y="296"/>
                  </a:cubicBezTo>
                  <a:cubicBezTo>
                    <a:pt x="1462" y="274"/>
                    <a:pt x="1608" y="221"/>
                    <a:pt x="1742" y="150"/>
                  </a:cubicBezTo>
                  <a:cubicBezTo>
                    <a:pt x="1600" y="109"/>
                    <a:pt x="1450" y="79"/>
                    <a:pt x="1304" y="60"/>
                  </a:cubicBezTo>
                  <a:cubicBezTo>
                    <a:pt x="1158" y="42"/>
                    <a:pt x="1020" y="27"/>
                    <a:pt x="877" y="19"/>
                  </a:cubicBezTo>
                  <a:cubicBezTo>
                    <a:pt x="735" y="8"/>
                    <a:pt x="596" y="0"/>
                    <a:pt x="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8"/>
            <p:cNvSpPr/>
            <p:nvPr/>
          </p:nvSpPr>
          <p:spPr>
            <a:xfrm rot="-556082">
              <a:off x="8084782" y="4074245"/>
              <a:ext cx="46042" cy="15794"/>
            </a:xfrm>
            <a:custGeom>
              <a:avLst/>
              <a:gdLst/>
              <a:ahLst/>
              <a:cxnLst/>
              <a:rect l="l" t="t" r="r" b="b"/>
              <a:pathLst>
                <a:path w="997" h="342" extrusionOk="0">
                  <a:moveTo>
                    <a:pt x="231" y="1"/>
                  </a:moveTo>
                  <a:cubicBezTo>
                    <a:pt x="153" y="1"/>
                    <a:pt x="75" y="8"/>
                    <a:pt x="0" y="24"/>
                  </a:cubicBezTo>
                  <a:cubicBezTo>
                    <a:pt x="53" y="106"/>
                    <a:pt x="120" y="178"/>
                    <a:pt x="206" y="226"/>
                  </a:cubicBezTo>
                  <a:cubicBezTo>
                    <a:pt x="334" y="302"/>
                    <a:pt x="479" y="341"/>
                    <a:pt x="627" y="341"/>
                  </a:cubicBezTo>
                  <a:cubicBezTo>
                    <a:pt x="661" y="341"/>
                    <a:pt x="696" y="339"/>
                    <a:pt x="731" y="335"/>
                  </a:cubicBezTo>
                  <a:cubicBezTo>
                    <a:pt x="828" y="320"/>
                    <a:pt x="918" y="282"/>
                    <a:pt x="997" y="226"/>
                  </a:cubicBezTo>
                  <a:cubicBezTo>
                    <a:pt x="922" y="174"/>
                    <a:pt x="839" y="133"/>
                    <a:pt x="753" y="99"/>
                  </a:cubicBezTo>
                  <a:cubicBezTo>
                    <a:pt x="678" y="73"/>
                    <a:pt x="600" y="50"/>
                    <a:pt x="517" y="31"/>
                  </a:cubicBezTo>
                  <a:cubicBezTo>
                    <a:pt x="439" y="16"/>
                    <a:pt x="356" y="5"/>
                    <a:pt x="277" y="1"/>
                  </a:cubicBezTo>
                  <a:cubicBezTo>
                    <a:pt x="262" y="1"/>
                    <a:pt x="246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8"/>
            <p:cNvSpPr/>
            <p:nvPr/>
          </p:nvSpPr>
          <p:spPr>
            <a:xfrm rot="-556082">
              <a:off x="8028800" y="4104178"/>
              <a:ext cx="30156" cy="14362"/>
            </a:xfrm>
            <a:custGeom>
              <a:avLst/>
              <a:gdLst/>
              <a:ahLst/>
              <a:cxnLst/>
              <a:rect l="l" t="t" r="r" b="b"/>
              <a:pathLst>
                <a:path w="653" h="311" extrusionOk="0">
                  <a:moveTo>
                    <a:pt x="248" y="0"/>
                  </a:moveTo>
                  <a:cubicBezTo>
                    <a:pt x="230" y="0"/>
                    <a:pt x="213" y="1"/>
                    <a:pt x="195" y="4"/>
                  </a:cubicBezTo>
                  <a:cubicBezTo>
                    <a:pt x="128" y="8"/>
                    <a:pt x="64" y="26"/>
                    <a:pt x="1" y="53"/>
                  </a:cubicBezTo>
                  <a:cubicBezTo>
                    <a:pt x="23" y="120"/>
                    <a:pt x="64" y="180"/>
                    <a:pt x="120" y="225"/>
                  </a:cubicBezTo>
                  <a:cubicBezTo>
                    <a:pt x="193" y="281"/>
                    <a:pt x="280" y="310"/>
                    <a:pt x="369" y="310"/>
                  </a:cubicBezTo>
                  <a:cubicBezTo>
                    <a:pt x="405" y="310"/>
                    <a:pt x="441" y="306"/>
                    <a:pt x="476" y="296"/>
                  </a:cubicBezTo>
                  <a:cubicBezTo>
                    <a:pt x="544" y="277"/>
                    <a:pt x="603" y="240"/>
                    <a:pt x="652" y="184"/>
                  </a:cubicBezTo>
                  <a:cubicBezTo>
                    <a:pt x="603" y="135"/>
                    <a:pt x="551" y="94"/>
                    <a:pt x="495" y="64"/>
                  </a:cubicBezTo>
                  <a:cubicBezTo>
                    <a:pt x="446" y="38"/>
                    <a:pt x="398" y="19"/>
                    <a:pt x="349" y="11"/>
                  </a:cubicBezTo>
                  <a:cubicBezTo>
                    <a:pt x="315" y="4"/>
                    <a:pt x="281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8"/>
            <p:cNvSpPr/>
            <p:nvPr/>
          </p:nvSpPr>
          <p:spPr>
            <a:xfrm rot="-556082">
              <a:off x="7947892" y="4141435"/>
              <a:ext cx="27200" cy="14039"/>
            </a:xfrm>
            <a:custGeom>
              <a:avLst/>
              <a:gdLst/>
              <a:ahLst/>
              <a:cxnLst/>
              <a:rect l="l" t="t" r="r" b="b"/>
              <a:pathLst>
                <a:path w="589" h="304" extrusionOk="0">
                  <a:moveTo>
                    <a:pt x="252" y="0"/>
                  </a:moveTo>
                  <a:cubicBezTo>
                    <a:pt x="226" y="0"/>
                    <a:pt x="200" y="3"/>
                    <a:pt x="173" y="8"/>
                  </a:cubicBezTo>
                  <a:cubicBezTo>
                    <a:pt x="113" y="19"/>
                    <a:pt x="53" y="42"/>
                    <a:pt x="1" y="75"/>
                  </a:cubicBezTo>
                  <a:cubicBezTo>
                    <a:pt x="20" y="139"/>
                    <a:pt x="57" y="195"/>
                    <a:pt x="113" y="233"/>
                  </a:cubicBezTo>
                  <a:cubicBezTo>
                    <a:pt x="155" y="266"/>
                    <a:pt x="211" y="293"/>
                    <a:pt x="263" y="300"/>
                  </a:cubicBezTo>
                  <a:cubicBezTo>
                    <a:pt x="281" y="303"/>
                    <a:pt x="299" y="304"/>
                    <a:pt x="317" y="304"/>
                  </a:cubicBezTo>
                  <a:cubicBezTo>
                    <a:pt x="356" y="304"/>
                    <a:pt x="396" y="298"/>
                    <a:pt x="432" y="285"/>
                  </a:cubicBezTo>
                  <a:cubicBezTo>
                    <a:pt x="495" y="263"/>
                    <a:pt x="548" y="221"/>
                    <a:pt x="589" y="169"/>
                  </a:cubicBezTo>
                  <a:cubicBezTo>
                    <a:pt x="548" y="120"/>
                    <a:pt x="499" y="83"/>
                    <a:pt x="443" y="49"/>
                  </a:cubicBezTo>
                  <a:cubicBezTo>
                    <a:pt x="384" y="17"/>
                    <a:pt x="319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8"/>
            <p:cNvSpPr/>
            <p:nvPr/>
          </p:nvSpPr>
          <p:spPr>
            <a:xfrm rot="-556082">
              <a:off x="7879852" y="4166593"/>
              <a:ext cx="9744" cy="13854"/>
            </a:xfrm>
            <a:custGeom>
              <a:avLst/>
              <a:gdLst/>
              <a:ahLst/>
              <a:cxnLst/>
              <a:rect l="l" t="t" r="r" b="b"/>
              <a:pathLst>
                <a:path w="211" h="300" extrusionOk="0">
                  <a:moveTo>
                    <a:pt x="128" y="0"/>
                  </a:moveTo>
                  <a:cubicBezTo>
                    <a:pt x="121" y="0"/>
                    <a:pt x="113" y="8"/>
                    <a:pt x="98" y="26"/>
                  </a:cubicBezTo>
                  <a:cubicBezTo>
                    <a:pt x="72" y="60"/>
                    <a:pt x="46" y="90"/>
                    <a:pt x="16" y="120"/>
                  </a:cubicBezTo>
                  <a:cubicBezTo>
                    <a:pt x="1" y="165"/>
                    <a:pt x="4" y="210"/>
                    <a:pt x="23" y="251"/>
                  </a:cubicBezTo>
                  <a:cubicBezTo>
                    <a:pt x="38" y="277"/>
                    <a:pt x="61" y="296"/>
                    <a:pt x="91" y="300"/>
                  </a:cubicBezTo>
                  <a:cubicBezTo>
                    <a:pt x="121" y="300"/>
                    <a:pt x="147" y="289"/>
                    <a:pt x="166" y="270"/>
                  </a:cubicBezTo>
                  <a:cubicBezTo>
                    <a:pt x="195" y="232"/>
                    <a:pt x="210" y="187"/>
                    <a:pt x="207" y="142"/>
                  </a:cubicBezTo>
                  <a:cubicBezTo>
                    <a:pt x="184" y="109"/>
                    <a:pt x="166" y="71"/>
                    <a:pt x="147" y="34"/>
                  </a:cubicBezTo>
                  <a:cubicBezTo>
                    <a:pt x="139" y="11"/>
                    <a:pt x="132" y="0"/>
                    <a:pt x="128" y="0"/>
                  </a:cubicBezTo>
                  <a:close/>
                </a:path>
              </a:pathLst>
            </a:custGeom>
            <a:solidFill>
              <a:srgbClr val="3232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2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2" name="Google Shape;1152;p29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1153" name="Google Shape;1153;p29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9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9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9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7" name="Google Shape;1157;p29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1158" name="Google Shape;1158;p29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9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9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9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9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9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9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5" name="Google Shape;1165;p29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1166" name="Google Shape;1166;p29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9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9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9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9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9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9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29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1174" name="Google Shape;1174;p29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9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9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9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9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9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9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1" name="Google Shape;1181;p29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1182" name="Google Shape;1182;p29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9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9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9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9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9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9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9" name="Google Shape;1189;p29"/>
          <p:cNvGrpSpPr/>
          <p:nvPr/>
        </p:nvGrpSpPr>
        <p:grpSpPr>
          <a:xfrm>
            <a:off x="764527" y="3169617"/>
            <a:ext cx="763521" cy="1254048"/>
            <a:chOff x="1308700" y="2733700"/>
            <a:chExt cx="984299" cy="1616667"/>
          </a:xfrm>
        </p:grpSpPr>
        <p:sp>
          <p:nvSpPr>
            <p:cNvPr id="1190" name="Google Shape;1190;p29"/>
            <p:cNvSpPr/>
            <p:nvPr/>
          </p:nvSpPr>
          <p:spPr>
            <a:xfrm>
              <a:off x="1794225" y="3412240"/>
              <a:ext cx="498774" cy="924596"/>
            </a:xfrm>
            <a:custGeom>
              <a:avLst/>
              <a:gdLst/>
              <a:ahLst/>
              <a:cxnLst/>
              <a:rect l="l" t="t" r="r" b="b"/>
              <a:pathLst>
                <a:path w="14761" h="27363" extrusionOk="0">
                  <a:moveTo>
                    <a:pt x="7251" y="1809"/>
                  </a:moveTo>
                  <a:cubicBezTo>
                    <a:pt x="7251" y="1809"/>
                    <a:pt x="7311" y="1869"/>
                    <a:pt x="7412" y="1989"/>
                  </a:cubicBezTo>
                  <a:cubicBezTo>
                    <a:pt x="7416" y="1970"/>
                    <a:pt x="7420" y="1955"/>
                    <a:pt x="7424" y="1941"/>
                  </a:cubicBezTo>
                  <a:cubicBezTo>
                    <a:pt x="7540" y="2109"/>
                    <a:pt x="7667" y="2293"/>
                    <a:pt x="7798" y="2487"/>
                  </a:cubicBezTo>
                  <a:cubicBezTo>
                    <a:pt x="8158" y="2997"/>
                    <a:pt x="8472" y="3536"/>
                    <a:pt x="8738" y="4101"/>
                  </a:cubicBezTo>
                  <a:cubicBezTo>
                    <a:pt x="10101" y="6802"/>
                    <a:pt x="9502" y="10685"/>
                    <a:pt x="7345" y="11138"/>
                  </a:cubicBezTo>
                  <a:cubicBezTo>
                    <a:pt x="7343" y="11139"/>
                    <a:pt x="7341" y="11139"/>
                    <a:pt x="7339" y="11139"/>
                  </a:cubicBezTo>
                  <a:cubicBezTo>
                    <a:pt x="7200" y="11139"/>
                    <a:pt x="7447" y="9980"/>
                    <a:pt x="6955" y="9980"/>
                  </a:cubicBezTo>
                  <a:cubicBezTo>
                    <a:pt x="6937" y="9980"/>
                    <a:pt x="6919" y="9982"/>
                    <a:pt x="6899" y="9985"/>
                  </a:cubicBezTo>
                  <a:cubicBezTo>
                    <a:pt x="6756" y="10007"/>
                    <a:pt x="6746" y="11124"/>
                    <a:pt x="6592" y="11124"/>
                  </a:cubicBezTo>
                  <a:cubicBezTo>
                    <a:pt x="6590" y="11124"/>
                    <a:pt x="6587" y="11124"/>
                    <a:pt x="6585" y="11123"/>
                  </a:cubicBezTo>
                  <a:cubicBezTo>
                    <a:pt x="6169" y="11037"/>
                    <a:pt x="5712" y="10850"/>
                    <a:pt x="5214" y="10547"/>
                  </a:cubicBezTo>
                  <a:lnTo>
                    <a:pt x="5094" y="10547"/>
                  </a:lnTo>
                  <a:cubicBezTo>
                    <a:pt x="3959" y="9813"/>
                    <a:pt x="3783" y="8970"/>
                    <a:pt x="4061" y="8075"/>
                  </a:cubicBezTo>
                  <a:cubicBezTo>
                    <a:pt x="4330" y="7199"/>
                    <a:pt x="4993" y="6232"/>
                    <a:pt x="5648" y="5274"/>
                  </a:cubicBezTo>
                  <a:cubicBezTo>
                    <a:pt x="6072" y="4652"/>
                    <a:pt x="6491" y="4034"/>
                    <a:pt x="6828" y="3424"/>
                  </a:cubicBezTo>
                  <a:cubicBezTo>
                    <a:pt x="7045" y="2907"/>
                    <a:pt x="7188" y="2364"/>
                    <a:pt x="7251" y="1809"/>
                  </a:cubicBezTo>
                  <a:close/>
                  <a:moveTo>
                    <a:pt x="6802" y="13408"/>
                  </a:moveTo>
                  <a:cubicBezTo>
                    <a:pt x="6843" y="13419"/>
                    <a:pt x="6884" y="13427"/>
                    <a:pt x="6926" y="13427"/>
                  </a:cubicBezTo>
                  <a:cubicBezTo>
                    <a:pt x="6963" y="13427"/>
                    <a:pt x="7000" y="13423"/>
                    <a:pt x="7038" y="13412"/>
                  </a:cubicBezTo>
                  <a:cubicBezTo>
                    <a:pt x="7630" y="13419"/>
                    <a:pt x="8221" y="13442"/>
                    <a:pt x="8787" y="13487"/>
                  </a:cubicBezTo>
                  <a:cubicBezTo>
                    <a:pt x="10285" y="13595"/>
                    <a:pt x="11558" y="13786"/>
                    <a:pt x="12056" y="14033"/>
                  </a:cubicBezTo>
                  <a:cubicBezTo>
                    <a:pt x="12333" y="14498"/>
                    <a:pt x="12352" y="16370"/>
                    <a:pt x="11966" y="16925"/>
                  </a:cubicBezTo>
                  <a:cubicBezTo>
                    <a:pt x="11903" y="17026"/>
                    <a:pt x="11813" y="17112"/>
                    <a:pt x="11708" y="17172"/>
                  </a:cubicBezTo>
                  <a:lnTo>
                    <a:pt x="11626" y="17194"/>
                  </a:lnTo>
                  <a:cubicBezTo>
                    <a:pt x="11451" y="16812"/>
                    <a:pt x="11058" y="16512"/>
                    <a:pt x="10003" y="16512"/>
                  </a:cubicBezTo>
                  <a:cubicBezTo>
                    <a:pt x="9971" y="16512"/>
                    <a:pt x="9939" y="16512"/>
                    <a:pt x="9907" y="16513"/>
                  </a:cubicBezTo>
                  <a:cubicBezTo>
                    <a:pt x="9697" y="16513"/>
                    <a:pt x="9487" y="16554"/>
                    <a:pt x="9296" y="16640"/>
                  </a:cubicBezTo>
                  <a:cubicBezTo>
                    <a:pt x="8173" y="16808"/>
                    <a:pt x="9671" y="18748"/>
                    <a:pt x="8854" y="19419"/>
                  </a:cubicBezTo>
                  <a:cubicBezTo>
                    <a:pt x="8779" y="19481"/>
                    <a:pt x="8848" y="19586"/>
                    <a:pt x="8926" y="19586"/>
                  </a:cubicBezTo>
                  <a:cubicBezTo>
                    <a:pt x="8933" y="19586"/>
                    <a:pt x="8941" y="19585"/>
                    <a:pt x="8948" y="19584"/>
                  </a:cubicBezTo>
                  <a:cubicBezTo>
                    <a:pt x="9041" y="19569"/>
                    <a:pt x="9124" y="19520"/>
                    <a:pt x="9188" y="19453"/>
                  </a:cubicBezTo>
                  <a:lnTo>
                    <a:pt x="9188" y="19453"/>
                  </a:lnTo>
                  <a:cubicBezTo>
                    <a:pt x="9180" y="19621"/>
                    <a:pt x="9173" y="19790"/>
                    <a:pt x="9161" y="19954"/>
                  </a:cubicBezTo>
                  <a:cubicBezTo>
                    <a:pt x="9150" y="19947"/>
                    <a:pt x="9139" y="19939"/>
                    <a:pt x="9124" y="19932"/>
                  </a:cubicBezTo>
                  <a:cubicBezTo>
                    <a:pt x="9105" y="19926"/>
                    <a:pt x="9085" y="19924"/>
                    <a:pt x="9065" y="19924"/>
                  </a:cubicBezTo>
                  <a:cubicBezTo>
                    <a:pt x="9023" y="19924"/>
                    <a:pt x="8980" y="19933"/>
                    <a:pt x="8937" y="19936"/>
                  </a:cubicBezTo>
                  <a:cubicBezTo>
                    <a:pt x="8862" y="19939"/>
                    <a:pt x="8787" y="19951"/>
                    <a:pt x="8712" y="19973"/>
                  </a:cubicBezTo>
                  <a:cubicBezTo>
                    <a:pt x="8618" y="20003"/>
                    <a:pt x="8618" y="20138"/>
                    <a:pt x="8712" y="20168"/>
                  </a:cubicBezTo>
                  <a:cubicBezTo>
                    <a:pt x="8771" y="20188"/>
                    <a:pt x="8850" y="20202"/>
                    <a:pt x="8929" y="20202"/>
                  </a:cubicBezTo>
                  <a:cubicBezTo>
                    <a:pt x="9010" y="20202"/>
                    <a:pt x="9091" y="20187"/>
                    <a:pt x="9150" y="20149"/>
                  </a:cubicBezTo>
                  <a:lnTo>
                    <a:pt x="9150" y="20149"/>
                  </a:lnTo>
                  <a:cubicBezTo>
                    <a:pt x="9135" y="20344"/>
                    <a:pt x="9109" y="20539"/>
                    <a:pt x="9071" y="20730"/>
                  </a:cubicBezTo>
                  <a:cubicBezTo>
                    <a:pt x="9049" y="20692"/>
                    <a:pt x="9012" y="20666"/>
                    <a:pt x="8967" y="20662"/>
                  </a:cubicBezTo>
                  <a:cubicBezTo>
                    <a:pt x="8964" y="20662"/>
                    <a:pt x="8961" y="20662"/>
                    <a:pt x="8958" y="20662"/>
                  </a:cubicBezTo>
                  <a:cubicBezTo>
                    <a:pt x="8880" y="20662"/>
                    <a:pt x="8822" y="20712"/>
                    <a:pt x="8749" y="20733"/>
                  </a:cubicBezTo>
                  <a:cubicBezTo>
                    <a:pt x="8667" y="20767"/>
                    <a:pt x="8577" y="20786"/>
                    <a:pt x="8483" y="20789"/>
                  </a:cubicBezTo>
                  <a:cubicBezTo>
                    <a:pt x="8481" y="20789"/>
                    <a:pt x="8479" y="20789"/>
                    <a:pt x="8476" y="20789"/>
                  </a:cubicBezTo>
                  <a:cubicBezTo>
                    <a:pt x="8389" y="20789"/>
                    <a:pt x="8381" y="20921"/>
                    <a:pt x="8465" y="20947"/>
                  </a:cubicBezTo>
                  <a:cubicBezTo>
                    <a:pt x="8548" y="20973"/>
                    <a:pt x="8624" y="21001"/>
                    <a:pt x="8708" y="21001"/>
                  </a:cubicBezTo>
                  <a:cubicBezTo>
                    <a:pt x="8733" y="21001"/>
                    <a:pt x="8760" y="20998"/>
                    <a:pt x="8787" y="20992"/>
                  </a:cubicBezTo>
                  <a:cubicBezTo>
                    <a:pt x="8888" y="20973"/>
                    <a:pt x="8982" y="20947"/>
                    <a:pt x="9038" y="20872"/>
                  </a:cubicBezTo>
                  <a:lnTo>
                    <a:pt x="9038" y="20872"/>
                  </a:lnTo>
                  <a:cubicBezTo>
                    <a:pt x="9015" y="20973"/>
                    <a:pt x="8982" y="21070"/>
                    <a:pt x="8937" y="21164"/>
                  </a:cubicBezTo>
                  <a:cubicBezTo>
                    <a:pt x="8854" y="21168"/>
                    <a:pt x="8746" y="21246"/>
                    <a:pt x="8689" y="21276"/>
                  </a:cubicBezTo>
                  <a:cubicBezTo>
                    <a:pt x="8517" y="21366"/>
                    <a:pt x="8304" y="21306"/>
                    <a:pt x="8124" y="21389"/>
                  </a:cubicBezTo>
                  <a:cubicBezTo>
                    <a:pt x="8075" y="21415"/>
                    <a:pt x="8075" y="21482"/>
                    <a:pt x="8124" y="21509"/>
                  </a:cubicBezTo>
                  <a:cubicBezTo>
                    <a:pt x="8222" y="21556"/>
                    <a:pt x="8326" y="21572"/>
                    <a:pt x="8433" y="21572"/>
                  </a:cubicBezTo>
                  <a:cubicBezTo>
                    <a:pt x="8513" y="21572"/>
                    <a:pt x="8594" y="21563"/>
                    <a:pt x="8674" y="21550"/>
                  </a:cubicBezTo>
                  <a:lnTo>
                    <a:pt x="8689" y="21550"/>
                  </a:lnTo>
                  <a:cubicBezTo>
                    <a:pt x="8487" y="21792"/>
                    <a:pt x="8338" y="21856"/>
                    <a:pt x="8194" y="21856"/>
                  </a:cubicBezTo>
                  <a:cubicBezTo>
                    <a:pt x="8032" y="21856"/>
                    <a:pt x="7876" y="21777"/>
                    <a:pt x="7658" y="21777"/>
                  </a:cubicBezTo>
                  <a:cubicBezTo>
                    <a:pt x="7618" y="21777"/>
                    <a:pt x="7577" y="21779"/>
                    <a:pt x="7532" y="21786"/>
                  </a:cubicBezTo>
                  <a:cubicBezTo>
                    <a:pt x="7517" y="21789"/>
                    <a:pt x="7510" y="21804"/>
                    <a:pt x="7514" y="21819"/>
                  </a:cubicBezTo>
                  <a:cubicBezTo>
                    <a:pt x="7538" y="21890"/>
                    <a:pt x="8205" y="22072"/>
                    <a:pt x="7582" y="22072"/>
                  </a:cubicBezTo>
                  <a:cubicBezTo>
                    <a:pt x="7547" y="22072"/>
                    <a:pt x="7508" y="22072"/>
                    <a:pt x="7465" y="22070"/>
                  </a:cubicBezTo>
                  <a:cubicBezTo>
                    <a:pt x="7259" y="22063"/>
                    <a:pt x="6682" y="21864"/>
                    <a:pt x="6517" y="21700"/>
                  </a:cubicBezTo>
                  <a:cubicBezTo>
                    <a:pt x="6285" y="21471"/>
                    <a:pt x="5974" y="21149"/>
                    <a:pt x="5989" y="20789"/>
                  </a:cubicBezTo>
                  <a:cubicBezTo>
                    <a:pt x="6012" y="20366"/>
                    <a:pt x="6120" y="19879"/>
                    <a:pt x="6225" y="19408"/>
                  </a:cubicBezTo>
                  <a:cubicBezTo>
                    <a:pt x="6338" y="18913"/>
                    <a:pt x="6446" y="18438"/>
                    <a:pt x="6454" y="18018"/>
                  </a:cubicBezTo>
                  <a:cubicBezTo>
                    <a:pt x="6479" y="17002"/>
                    <a:pt x="5714" y="16429"/>
                    <a:pt x="4913" y="16429"/>
                  </a:cubicBezTo>
                  <a:cubicBezTo>
                    <a:pt x="4294" y="16429"/>
                    <a:pt x="3655" y="16770"/>
                    <a:pt x="3341" y="17513"/>
                  </a:cubicBezTo>
                  <a:cubicBezTo>
                    <a:pt x="3106" y="18020"/>
                    <a:pt x="2722" y="18234"/>
                    <a:pt x="2372" y="18234"/>
                  </a:cubicBezTo>
                  <a:cubicBezTo>
                    <a:pt x="2126" y="18234"/>
                    <a:pt x="1897" y="18127"/>
                    <a:pt x="1750" y="17943"/>
                  </a:cubicBezTo>
                  <a:cubicBezTo>
                    <a:pt x="1169" y="17202"/>
                    <a:pt x="1207" y="15254"/>
                    <a:pt x="1529" y="14254"/>
                  </a:cubicBezTo>
                  <a:lnTo>
                    <a:pt x="1536" y="14187"/>
                  </a:lnTo>
                  <a:cubicBezTo>
                    <a:pt x="1551" y="14037"/>
                    <a:pt x="2061" y="13872"/>
                    <a:pt x="2836" y="13715"/>
                  </a:cubicBezTo>
                  <a:cubicBezTo>
                    <a:pt x="3596" y="13561"/>
                    <a:pt x="4574" y="13464"/>
                    <a:pt x="5615" y="13427"/>
                  </a:cubicBezTo>
                  <a:cubicBezTo>
                    <a:pt x="6004" y="13412"/>
                    <a:pt x="6401" y="13408"/>
                    <a:pt x="6802" y="13408"/>
                  </a:cubicBezTo>
                  <a:close/>
                  <a:moveTo>
                    <a:pt x="9991" y="17437"/>
                  </a:moveTo>
                  <a:cubicBezTo>
                    <a:pt x="10774" y="17437"/>
                    <a:pt x="10822" y="17688"/>
                    <a:pt x="10862" y="17921"/>
                  </a:cubicBezTo>
                  <a:cubicBezTo>
                    <a:pt x="10854" y="17943"/>
                    <a:pt x="10850" y="17966"/>
                    <a:pt x="10850" y="17992"/>
                  </a:cubicBezTo>
                  <a:cubicBezTo>
                    <a:pt x="10937" y="19318"/>
                    <a:pt x="11438" y="22542"/>
                    <a:pt x="11124" y="24194"/>
                  </a:cubicBezTo>
                  <a:cubicBezTo>
                    <a:pt x="10807" y="25845"/>
                    <a:pt x="8420" y="26637"/>
                    <a:pt x="6256" y="26637"/>
                  </a:cubicBezTo>
                  <a:cubicBezTo>
                    <a:pt x="4357" y="26637"/>
                    <a:pt x="2630" y="26026"/>
                    <a:pt x="2630" y="24849"/>
                  </a:cubicBezTo>
                  <a:lnTo>
                    <a:pt x="2630" y="19123"/>
                  </a:lnTo>
                  <a:cubicBezTo>
                    <a:pt x="3488" y="19041"/>
                    <a:pt x="3712" y="18610"/>
                    <a:pt x="3944" y="18157"/>
                  </a:cubicBezTo>
                  <a:cubicBezTo>
                    <a:pt x="4104" y="17845"/>
                    <a:pt x="4278" y="17515"/>
                    <a:pt x="5275" y="17515"/>
                  </a:cubicBezTo>
                  <a:cubicBezTo>
                    <a:pt x="5308" y="17515"/>
                    <a:pt x="5341" y="17516"/>
                    <a:pt x="5375" y="17516"/>
                  </a:cubicBezTo>
                  <a:cubicBezTo>
                    <a:pt x="5701" y="17528"/>
                    <a:pt x="5791" y="17719"/>
                    <a:pt x="5787" y="17999"/>
                  </a:cubicBezTo>
                  <a:cubicBezTo>
                    <a:pt x="5776" y="18325"/>
                    <a:pt x="5678" y="18760"/>
                    <a:pt x="5577" y="19209"/>
                  </a:cubicBezTo>
                  <a:cubicBezTo>
                    <a:pt x="5465" y="19715"/>
                    <a:pt x="5345" y="20243"/>
                    <a:pt x="5319" y="20748"/>
                  </a:cubicBezTo>
                  <a:cubicBezTo>
                    <a:pt x="5266" y="21928"/>
                    <a:pt x="5667" y="22879"/>
                    <a:pt x="7480" y="22965"/>
                  </a:cubicBezTo>
                  <a:cubicBezTo>
                    <a:pt x="7560" y="22969"/>
                    <a:pt x="7639" y="22971"/>
                    <a:pt x="7714" y="22971"/>
                  </a:cubicBezTo>
                  <a:cubicBezTo>
                    <a:pt x="9337" y="22971"/>
                    <a:pt x="9808" y="22065"/>
                    <a:pt x="9865" y="20902"/>
                  </a:cubicBezTo>
                  <a:cubicBezTo>
                    <a:pt x="9888" y="20344"/>
                    <a:pt x="9805" y="19745"/>
                    <a:pt x="9727" y="19179"/>
                  </a:cubicBezTo>
                  <a:cubicBezTo>
                    <a:pt x="9674" y="18771"/>
                    <a:pt x="9618" y="18381"/>
                    <a:pt x="9611" y="18067"/>
                  </a:cubicBezTo>
                  <a:cubicBezTo>
                    <a:pt x="9603" y="17700"/>
                    <a:pt x="9667" y="17438"/>
                    <a:pt x="9922" y="17438"/>
                  </a:cubicBezTo>
                  <a:cubicBezTo>
                    <a:pt x="9945" y="17437"/>
                    <a:pt x="9968" y="17437"/>
                    <a:pt x="9991" y="17437"/>
                  </a:cubicBezTo>
                  <a:close/>
                  <a:moveTo>
                    <a:pt x="6862" y="0"/>
                  </a:moveTo>
                  <a:cubicBezTo>
                    <a:pt x="6782" y="0"/>
                    <a:pt x="6700" y="21"/>
                    <a:pt x="6626" y="64"/>
                  </a:cubicBezTo>
                  <a:cubicBezTo>
                    <a:pt x="6420" y="184"/>
                    <a:pt x="6341" y="439"/>
                    <a:pt x="6439" y="656"/>
                  </a:cubicBezTo>
                  <a:cubicBezTo>
                    <a:pt x="6926" y="1757"/>
                    <a:pt x="5907" y="3251"/>
                    <a:pt x="4881" y="4749"/>
                  </a:cubicBezTo>
                  <a:cubicBezTo>
                    <a:pt x="4188" y="5768"/>
                    <a:pt x="3491" y="6790"/>
                    <a:pt x="3177" y="7802"/>
                  </a:cubicBezTo>
                  <a:cubicBezTo>
                    <a:pt x="2645" y="9528"/>
                    <a:pt x="3177" y="11082"/>
                    <a:pt x="6469" y="12183"/>
                  </a:cubicBezTo>
                  <a:lnTo>
                    <a:pt x="6469" y="12487"/>
                  </a:lnTo>
                  <a:cubicBezTo>
                    <a:pt x="6173" y="12487"/>
                    <a:pt x="5881" y="12494"/>
                    <a:pt x="5589" y="12505"/>
                  </a:cubicBezTo>
                  <a:cubicBezTo>
                    <a:pt x="4502" y="12543"/>
                    <a:pt x="3473" y="12644"/>
                    <a:pt x="2660" y="12812"/>
                  </a:cubicBezTo>
                  <a:cubicBezTo>
                    <a:pt x="1476" y="13052"/>
                    <a:pt x="679" y="13472"/>
                    <a:pt x="623" y="14108"/>
                  </a:cubicBezTo>
                  <a:cubicBezTo>
                    <a:pt x="566" y="14457"/>
                    <a:pt x="1" y="18336"/>
                    <a:pt x="1701" y="19033"/>
                  </a:cubicBezTo>
                  <a:lnTo>
                    <a:pt x="1701" y="25759"/>
                  </a:lnTo>
                  <a:cubicBezTo>
                    <a:pt x="1701" y="27004"/>
                    <a:pt x="3818" y="27363"/>
                    <a:pt x="6083" y="27363"/>
                  </a:cubicBezTo>
                  <a:cubicBezTo>
                    <a:pt x="8611" y="27363"/>
                    <a:pt x="11325" y="26916"/>
                    <a:pt x="11491" y="26752"/>
                  </a:cubicBezTo>
                  <a:cubicBezTo>
                    <a:pt x="11753" y="26486"/>
                    <a:pt x="11899" y="26130"/>
                    <a:pt x="11899" y="25759"/>
                  </a:cubicBezTo>
                  <a:lnTo>
                    <a:pt x="11899" y="18939"/>
                  </a:lnTo>
                  <a:lnTo>
                    <a:pt x="11948" y="18943"/>
                  </a:lnTo>
                  <a:cubicBezTo>
                    <a:pt x="11964" y="18944"/>
                    <a:pt x="11980" y="18944"/>
                    <a:pt x="11996" y="18944"/>
                  </a:cubicBezTo>
                  <a:cubicBezTo>
                    <a:pt x="12078" y="18944"/>
                    <a:pt x="12159" y="18936"/>
                    <a:pt x="12240" y="18921"/>
                  </a:cubicBezTo>
                  <a:cubicBezTo>
                    <a:pt x="12693" y="18827"/>
                    <a:pt x="12993" y="18509"/>
                    <a:pt x="13176" y="18044"/>
                  </a:cubicBezTo>
                  <a:cubicBezTo>
                    <a:pt x="13330" y="17670"/>
                    <a:pt x="13401" y="17198"/>
                    <a:pt x="13423" y="16689"/>
                  </a:cubicBezTo>
                  <a:cubicBezTo>
                    <a:pt x="13461" y="15805"/>
                    <a:pt x="13337" y="14782"/>
                    <a:pt x="13187" y="14056"/>
                  </a:cubicBezTo>
                  <a:cubicBezTo>
                    <a:pt x="13023" y="13232"/>
                    <a:pt x="11131" y="12730"/>
                    <a:pt x="8858" y="12562"/>
                  </a:cubicBezTo>
                  <a:cubicBezTo>
                    <a:pt x="8386" y="12528"/>
                    <a:pt x="7892" y="12505"/>
                    <a:pt x="7394" y="12494"/>
                  </a:cubicBezTo>
                  <a:lnTo>
                    <a:pt x="7394" y="12161"/>
                  </a:lnTo>
                  <a:cubicBezTo>
                    <a:pt x="14760" y="9097"/>
                    <a:pt x="7637" y="660"/>
                    <a:pt x="7236" y="188"/>
                  </a:cubicBezTo>
                  <a:cubicBezTo>
                    <a:pt x="7145" y="66"/>
                    <a:pt x="7005" y="0"/>
                    <a:pt x="68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9"/>
            <p:cNvSpPr/>
            <p:nvPr/>
          </p:nvSpPr>
          <p:spPr>
            <a:xfrm>
              <a:off x="1308700" y="2733700"/>
              <a:ext cx="498770" cy="1616667"/>
            </a:xfrm>
            <a:custGeom>
              <a:avLst/>
              <a:gdLst/>
              <a:ahLst/>
              <a:cxnLst/>
              <a:rect l="l" t="t" r="r" b="b"/>
              <a:pathLst>
                <a:path w="14726" h="47728" extrusionOk="0">
                  <a:moveTo>
                    <a:pt x="6430" y="10080"/>
                  </a:moveTo>
                  <a:lnTo>
                    <a:pt x="6430" y="10425"/>
                  </a:lnTo>
                  <a:cubicBezTo>
                    <a:pt x="6389" y="10462"/>
                    <a:pt x="6344" y="10492"/>
                    <a:pt x="6296" y="10526"/>
                  </a:cubicBezTo>
                  <a:cubicBezTo>
                    <a:pt x="6153" y="10514"/>
                    <a:pt x="6015" y="10496"/>
                    <a:pt x="5872" y="10477"/>
                  </a:cubicBezTo>
                  <a:cubicBezTo>
                    <a:pt x="6075" y="10368"/>
                    <a:pt x="6262" y="10234"/>
                    <a:pt x="6430" y="10080"/>
                  </a:cubicBezTo>
                  <a:close/>
                  <a:moveTo>
                    <a:pt x="7359" y="2051"/>
                  </a:moveTo>
                  <a:cubicBezTo>
                    <a:pt x="7423" y="2170"/>
                    <a:pt x="7475" y="2174"/>
                    <a:pt x="7427" y="2302"/>
                  </a:cubicBezTo>
                  <a:cubicBezTo>
                    <a:pt x="7359" y="2481"/>
                    <a:pt x="7254" y="2657"/>
                    <a:pt x="7213" y="2845"/>
                  </a:cubicBezTo>
                  <a:cubicBezTo>
                    <a:pt x="7210" y="2855"/>
                    <a:pt x="7219" y="2864"/>
                    <a:pt x="7229" y="2864"/>
                  </a:cubicBezTo>
                  <a:cubicBezTo>
                    <a:pt x="7232" y="2864"/>
                    <a:pt x="7236" y="2863"/>
                    <a:pt x="7239" y="2860"/>
                  </a:cubicBezTo>
                  <a:cubicBezTo>
                    <a:pt x="7359" y="2721"/>
                    <a:pt x="7449" y="2515"/>
                    <a:pt x="7517" y="2309"/>
                  </a:cubicBezTo>
                  <a:lnTo>
                    <a:pt x="7517" y="2309"/>
                  </a:lnTo>
                  <a:cubicBezTo>
                    <a:pt x="7704" y="2590"/>
                    <a:pt x="7487" y="2728"/>
                    <a:pt x="7370" y="3088"/>
                  </a:cubicBezTo>
                  <a:cubicBezTo>
                    <a:pt x="7365" y="3102"/>
                    <a:pt x="7380" y="3116"/>
                    <a:pt x="7393" y="3116"/>
                  </a:cubicBezTo>
                  <a:cubicBezTo>
                    <a:pt x="7397" y="3116"/>
                    <a:pt x="7401" y="3114"/>
                    <a:pt x="7404" y="3110"/>
                  </a:cubicBezTo>
                  <a:cubicBezTo>
                    <a:pt x="7532" y="2946"/>
                    <a:pt x="7629" y="2762"/>
                    <a:pt x="7704" y="2571"/>
                  </a:cubicBezTo>
                  <a:cubicBezTo>
                    <a:pt x="7899" y="2841"/>
                    <a:pt x="7914" y="2743"/>
                    <a:pt x="7726" y="3024"/>
                  </a:cubicBezTo>
                  <a:cubicBezTo>
                    <a:pt x="7633" y="3159"/>
                    <a:pt x="7517" y="3305"/>
                    <a:pt x="7479" y="3470"/>
                  </a:cubicBezTo>
                  <a:cubicBezTo>
                    <a:pt x="7476" y="3486"/>
                    <a:pt x="7491" y="3500"/>
                    <a:pt x="7505" y="3500"/>
                  </a:cubicBezTo>
                  <a:cubicBezTo>
                    <a:pt x="7510" y="3500"/>
                    <a:pt x="7516" y="3498"/>
                    <a:pt x="7520" y="3492"/>
                  </a:cubicBezTo>
                  <a:cubicBezTo>
                    <a:pt x="7629" y="3369"/>
                    <a:pt x="7704" y="3204"/>
                    <a:pt x="7794" y="3062"/>
                  </a:cubicBezTo>
                  <a:cubicBezTo>
                    <a:pt x="7831" y="2994"/>
                    <a:pt x="7872" y="2931"/>
                    <a:pt x="7910" y="2863"/>
                  </a:cubicBezTo>
                  <a:cubicBezTo>
                    <a:pt x="8112" y="3159"/>
                    <a:pt x="8131" y="3088"/>
                    <a:pt x="7988" y="3365"/>
                  </a:cubicBezTo>
                  <a:cubicBezTo>
                    <a:pt x="7925" y="3489"/>
                    <a:pt x="7737" y="3657"/>
                    <a:pt x="7726" y="3800"/>
                  </a:cubicBezTo>
                  <a:cubicBezTo>
                    <a:pt x="7726" y="3813"/>
                    <a:pt x="7737" y="3820"/>
                    <a:pt x="7748" y="3820"/>
                  </a:cubicBezTo>
                  <a:cubicBezTo>
                    <a:pt x="7755" y="3820"/>
                    <a:pt x="7763" y="3817"/>
                    <a:pt x="7767" y="3811"/>
                  </a:cubicBezTo>
                  <a:cubicBezTo>
                    <a:pt x="7850" y="3698"/>
                    <a:pt x="7996" y="3530"/>
                    <a:pt x="8052" y="3403"/>
                  </a:cubicBezTo>
                  <a:cubicBezTo>
                    <a:pt x="8078" y="3343"/>
                    <a:pt x="8105" y="3283"/>
                    <a:pt x="8134" y="3227"/>
                  </a:cubicBezTo>
                  <a:cubicBezTo>
                    <a:pt x="8281" y="3492"/>
                    <a:pt x="8370" y="3530"/>
                    <a:pt x="8187" y="3747"/>
                  </a:cubicBezTo>
                  <a:cubicBezTo>
                    <a:pt x="8078" y="3871"/>
                    <a:pt x="7951" y="3994"/>
                    <a:pt x="7887" y="4152"/>
                  </a:cubicBezTo>
                  <a:cubicBezTo>
                    <a:pt x="7882" y="4168"/>
                    <a:pt x="7898" y="4180"/>
                    <a:pt x="7913" y="4180"/>
                  </a:cubicBezTo>
                  <a:cubicBezTo>
                    <a:pt x="7919" y="4180"/>
                    <a:pt x="7924" y="4178"/>
                    <a:pt x="7928" y="4174"/>
                  </a:cubicBezTo>
                  <a:cubicBezTo>
                    <a:pt x="8082" y="4017"/>
                    <a:pt x="8224" y="3848"/>
                    <a:pt x="8344" y="3661"/>
                  </a:cubicBezTo>
                  <a:cubicBezTo>
                    <a:pt x="9033" y="5361"/>
                    <a:pt x="9299" y="4848"/>
                    <a:pt x="8876" y="5949"/>
                  </a:cubicBezTo>
                  <a:cubicBezTo>
                    <a:pt x="8871" y="5960"/>
                    <a:pt x="8882" y="5970"/>
                    <a:pt x="8893" y="5970"/>
                  </a:cubicBezTo>
                  <a:cubicBezTo>
                    <a:pt x="8898" y="5970"/>
                    <a:pt x="8903" y="5969"/>
                    <a:pt x="8906" y="5964"/>
                  </a:cubicBezTo>
                  <a:cubicBezTo>
                    <a:pt x="9086" y="5766"/>
                    <a:pt x="9239" y="5534"/>
                    <a:pt x="9400" y="5309"/>
                  </a:cubicBezTo>
                  <a:lnTo>
                    <a:pt x="9400" y="5309"/>
                  </a:lnTo>
                  <a:cubicBezTo>
                    <a:pt x="9573" y="5942"/>
                    <a:pt x="9280" y="5826"/>
                    <a:pt x="9015" y="6380"/>
                  </a:cubicBezTo>
                  <a:cubicBezTo>
                    <a:pt x="9009" y="6391"/>
                    <a:pt x="9018" y="6404"/>
                    <a:pt x="9029" y="6404"/>
                  </a:cubicBezTo>
                  <a:cubicBezTo>
                    <a:pt x="9033" y="6404"/>
                    <a:pt x="9037" y="6403"/>
                    <a:pt x="9041" y="6399"/>
                  </a:cubicBezTo>
                  <a:cubicBezTo>
                    <a:pt x="9213" y="6215"/>
                    <a:pt x="9367" y="6009"/>
                    <a:pt x="9498" y="5792"/>
                  </a:cubicBezTo>
                  <a:lnTo>
                    <a:pt x="9498" y="5792"/>
                  </a:lnTo>
                  <a:cubicBezTo>
                    <a:pt x="9588" y="6474"/>
                    <a:pt x="9494" y="6429"/>
                    <a:pt x="9101" y="6923"/>
                  </a:cubicBezTo>
                  <a:cubicBezTo>
                    <a:pt x="9092" y="6932"/>
                    <a:pt x="9101" y="6945"/>
                    <a:pt x="9111" y="6945"/>
                  </a:cubicBezTo>
                  <a:cubicBezTo>
                    <a:pt x="9114" y="6945"/>
                    <a:pt x="9117" y="6944"/>
                    <a:pt x="9119" y="6942"/>
                  </a:cubicBezTo>
                  <a:cubicBezTo>
                    <a:pt x="9280" y="6818"/>
                    <a:pt x="9427" y="6672"/>
                    <a:pt x="9554" y="6515"/>
                  </a:cubicBezTo>
                  <a:lnTo>
                    <a:pt x="9554" y="6515"/>
                  </a:lnTo>
                  <a:cubicBezTo>
                    <a:pt x="9629" y="6871"/>
                    <a:pt x="9741" y="7852"/>
                    <a:pt x="9471" y="8110"/>
                  </a:cubicBezTo>
                  <a:cubicBezTo>
                    <a:pt x="9322" y="8249"/>
                    <a:pt x="9119" y="8380"/>
                    <a:pt x="9007" y="8556"/>
                  </a:cubicBezTo>
                  <a:cubicBezTo>
                    <a:pt x="8997" y="8569"/>
                    <a:pt x="9010" y="8591"/>
                    <a:pt x="9027" y="8591"/>
                  </a:cubicBezTo>
                  <a:cubicBezTo>
                    <a:pt x="9029" y="8591"/>
                    <a:pt x="9031" y="8590"/>
                    <a:pt x="9033" y="8590"/>
                  </a:cubicBezTo>
                  <a:cubicBezTo>
                    <a:pt x="9228" y="8511"/>
                    <a:pt x="9393" y="8324"/>
                    <a:pt x="9539" y="8178"/>
                  </a:cubicBezTo>
                  <a:cubicBezTo>
                    <a:pt x="9546" y="8174"/>
                    <a:pt x="9550" y="8166"/>
                    <a:pt x="9554" y="8163"/>
                  </a:cubicBezTo>
                  <a:lnTo>
                    <a:pt x="9554" y="8163"/>
                  </a:lnTo>
                  <a:cubicBezTo>
                    <a:pt x="9494" y="8634"/>
                    <a:pt x="9531" y="8694"/>
                    <a:pt x="9206" y="9016"/>
                  </a:cubicBezTo>
                  <a:cubicBezTo>
                    <a:pt x="9056" y="9166"/>
                    <a:pt x="8880" y="9290"/>
                    <a:pt x="8737" y="9443"/>
                  </a:cubicBezTo>
                  <a:cubicBezTo>
                    <a:pt x="8716" y="9465"/>
                    <a:pt x="8732" y="9497"/>
                    <a:pt x="8756" y="9497"/>
                  </a:cubicBezTo>
                  <a:cubicBezTo>
                    <a:pt x="8761" y="9497"/>
                    <a:pt x="8766" y="9495"/>
                    <a:pt x="8771" y="9492"/>
                  </a:cubicBezTo>
                  <a:cubicBezTo>
                    <a:pt x="9018" y="9380"/>
                    <a:pt x="9217" y="9170"/>
                    <a:pt x="9400" y="8957"/>
                  </a:cubicBezTo>
                  <a:lnTo>
                    <a:pt x="9400" y="8957"/>
                  </a:lnTo>
                  <a:cubicBezTo>
                    <a:pt x="9372" y="9618"/>
                    <a:pt x="8132" y="10567"/>
                    <a:pt x="7492" y="10567"/>
                  </a:cubicBezTo>
                  <a:cubicBezTo>
                    <a:pt x="7447" y="10567"/>
                    <a:pt x="7405" y="10562"/>
                    <a:pt x="7367" y="10552"/>
                  </a:cubicBezTo>
                  <a:lnTo>
                    <a:pt x="7355" y="9368"/>
                  </a:lnTo>
                  <a:cubicBezTo>
                    <a:pt x="7355" y="9114"/>
                    <a:pt x="7146" y="8867"/>
                    <a:pt x="6891" y="8867"/>
                  </a:cubicBezTo>
                  <a:cubicBezTo>
                    <a:pt x="6666" y="8867"/>
                    <a:pt x="6453" y="9039"/>
                    <a:pt x="6273" y="9174"/>
                  </a:cubicBezTo>
                  <a:cubicBezTo>
                    <a:pt x="6172" y="9252"/>
                    <a:pt x="6056" y="9316"/>
                    <a:pt x="5962" y="9395"/>
                  </a:cubicBezTo>
                  <a:cubicBezTo>
                    <a:pt x="5941" y="9412"/>
                    <a:pt x="5960" y="9436"/>
                    <a:pt x="5983" y="9436"/>
                  </a:cubicBezTo>
                  <a:cubicBezTo>
                    <a:pt x="5985" y="9436"/>
                    <a:pt x="5987" y="9436"/>
                    <a:pt x="5989" y="9436"/>
                  </a:cubicBezTo>
                  <a:cubicBezTo>
                    <a:pt x="6101" y="9413"/>
                    <a:pt x="6195" y="9331"/>
                    <a:pt x="6284" y="9260"/>
                  </a:cubicBezTo>
                  <a:cubicBezTo>
                    <a:pt x="6374" y="9185"/>
                    <a:pt x="6468" y="9114"/>
                    <a:pt x="6565" y="9046"/>
                  </a:cubicBezTo>
                  <a:lnTo>
                    <a:pt x="6565" y="9046"/>
                  </a:lnTo>
                  <a:cubicBezTo>
                    <a:pt x="6483" y="9133"/>
                    <a:pt x="6434" y="9241"/>
                    <a:pt x="6430" y="9361"/>
                  </a:cubicBezTo>
                  <a:lnTo>
                    <a:pt x="6430" y="9357"/>
                  </a:lnTo>
                  <a:cubicBezTo>
                    <a:pt x="6352" y="9413"/>
                    <a:pt x="6273" y="9473"/>
                    <a:pt x="6198" y="9533"/>
                  </a:cubicBezTo>
                  <a:cubicBezTo>
                    <a:pt x="6086" y="9616"/>
                    <a:pt x="5959" y="9687"/>
                    <a:pt x="5854" y="9780"/>
                  </a:cubicBezTo>
                  <a:cubicBezTo>
                    <a:pt x="5836" y="9794"/>
                    <a:pt x="5851" y="9815"/>
                    <a:pt x="5868" y="9815"/>
                  </a:cubicBezTo>
                  <a:cubicBezTo>
                    <a:pt x="5870" y="9815"/>
                    <a:pt x="5871" y="9814"/>
                    <a:pt x="5872" y="9814"/>
                  </a:cubicBezTo>
                  <a:cubicBezTo>
                    <a:pt x="6086" y="9762"/>
                    <a:pt x="6262" y="9601"/>
                    <a:pt x="6430" y="9443"/>
                  </a:cubicBezTo>
                  <a:lnTo>
                    <a:pt x="6430" y="9443"/>
                  </a:lnTo>
                  <a:cubicBezTo>
                    <a:pt x="6430" y="9601"/>
                    <a:pt x="6430" y="9717"/>
                    <a:pt x="6423" y="9807"/>
                  </a:cubicBezTo>
                  <a:cubicBezTo>
                    <a:pt x="6239" y="9927"/>
                    <a:pt x="5895" y="10088"/>
                    <a:pt x="5723" y="10222"/>
                  </a:cubicBezTo>
                  <a:cubicBezTo>
                    <a:pt x="5713" y="10229"/>
                    <a:pt x="5720" y="10242"/>
                    <a:pt x="5730" y="10242"/>
                  </a:cubicBezTo>
                  <a:cubicBezTo>
                    <a:pt x="5731" y="10242"/>
                    <a:pt x="5733" y="10242"/>
                    <a:pt x="5734" y="10241"/>
                  </a:cubicBezTo>
                  <a:cubicBezTo>
                    <a:pt x="5940" y="10185"/>
                    <a:pt x="6232" y="9998"/>
                    <a:pt x="6415" y="9878"/>
                  </a:cubicBezTo>
                  <a:lnTo>
                    <a:pt x="6415" y="9878"/>
                  </a:lnTo>
                  <a:cubicBezTo>
                    <a:pt x="6378" y="10147"/>
                    <a:pt x="6236" y="10147"/>
                    <a:pt x="5719" y="10458"/>
                  </a:cubicBezTo>
                  <a:cubicBezTo>
                    <a:pt x="4116" y="10286"/>
                    <a:pt x="3618" y="8503"/>
                    <a:pt x="4142" y="8024"/>
                  </a:cubicBezTo>
                  <a:cubicBezTo>
                    <a:pt x="4363" y="7878"/>
                    <a:pt x="4595" y="7728"/>
                    <a:pt x="4794" y="7552"/>
                  </a:cubicBezTo>
                  <a:cubicBezTo>
                    <a:pt x="4807" y="7536"/>
                    <a:pt x="4797" y="7513"/>
                    <a:pt x="4779" y="7513"/>
                  </a:cubicBezTo>
                  <a:cubicBezTo>
                    <a:pt x="4777" y="7513"/>
                    <a:pt x="4774" y="7514"/>
                    <a:pt x="4771" y="7515"/>
                  </a:cubicBezTo>
                  <a:cubicBezTo>
                    <a:pt x="4562" y="7586"/>
                    <a:pt x="4382" y="7743"/>
                    <a:pt x="4202" y="7870"/>
                  </a:cubicBezTo>
                  <a:cubicBezTo>
                    <a:pt x="4153" y="7904"/>
                    <a:pt x="4109" y="7934"/>
                    <a:pt x="4060" y="7964"/>
                  </a:cubicBezTo>
                  <a:cubicBezTo>
                    <a:pt x="4273" y="7331"/>
                    <a:pt x="4464" y="7526"/>
                    <a:pt x="4902" y="7088"/>
                  </a:cubicBezTo>
                  <a:cubicBezTo>
                    <a:pt x="4918" y="7072"/>
                    <a:pt x="4905" y="7048"/>
                    <a:pt x="4886" y="7048"/>
                  </a:cubicBezTo>
                  <a:cubicBezTo>
                    <a:pt x="4883" y="7048"/>
                    <a:pt x="4880" y="7049"/>
                    <a:pt x="4876" y="7050"/>
                  </a:cubicBezTo>
                  <a:cubicBezTo>
                    <a:pt x="4667" y="7155"/>
                    <a:pt x="4483" y="7294"/>
                    <a:pt x="4288" y="7417"/>
                  </a:cubicBezTo>
                  <a:cubicBezTo>
                    <a:pt x="4588" y="6792"/>
                    <a:pt x="4771" y="6803"/>
                    <a:pt x="5015" y="6429"/>
                  </a:cubicBezTo>
                  <a:cubicBezTo>
                    <a:pt x="5024" y="6413"/>
                    <a:pt x="5011" y="6396"/>
                    <a:pt x="4995" y="6396"/>
                  </a:cubicBezTo>
                  <a:cubicBezTo>
                    <a:pt x="4992" y="6396"/>
                    <a:pt x="4988" y="6397"/>
                    <a:pt x="4985" y="6399"/>
                  </a:cubicBezTo>
                  <a:cubicBezTo>
                    <a:pt x="4902" y="6451"/>
                    <a:pt x="4824" y="6511"/>
                    <a:pt x="4749" y="6575"/>
                  </a:cubicBezTo>
                  <a:cubicBezTo>
                    <a:pt x="5599" y="5181"/>
                    <a:pt x="6966" y="3594"/>
                    <a:pt x="7359" y="2051"/>
                  </a:cubicBezTo>
                  <a:close/>
                  <a:moveTo>
                    <a:pt x="6426" y="13434"/>
                  </a:moveTo>
                  <a:cubicBezTo>
                    <a:pt x="7145" y="13434"/>
                    <a:pt x="7864" y="13460"/>
                    <a:pt x="8580" y="13514"/>
                  </a:cubicBezTo>
                  <a:cubicBezTo>
                    <a:pt x="10119" y="13627"/>
                    <a:pt x="11449" y="13829"/>
                    <a:pt x="12011" y="14099"/>
                  </a:cubicBezTo>
                  <a:lnTo>
                    <a:pt x="12044" y="14241"/>
                  </a:lnTo>
                  <a:cubicBezTo>
                    <a:pt x="11999" y="14222"/>
                    <a:pt x="11951" y="14207"/>
                    <a:pt x="11910" y="14192"/>
                  </a:cubicBezTo>
                  <a:cubicBezTo>
                    <a:pt x="11685" y="14102"/>
                    <a:pt x="11479" y="13985"/>
                    <a:pt x="11240" y="13985"/>
                  </a:cubicBezTo>
                  <a:cubicBezTo>
                    <a:pt x="11212" y="13985"/>
                    <a:pt x="11183" y="13986"/>
                    <a:pt x="11153" y="13990"/>
                  </a:cubicBezTo>
                  <a:cubicBezTo>
                    <a:pt x="11119" y="13997"/>
                    <a:pt x="11086" y="14042"/>
                    <a:pt x="11119" y="14069"/>
                  </a:cubicBezTo>
                  <a:cubicBezTo>
                    <a:pt x="11314" y="14222"/>
                    <a:pt x="11539" y="14301"/>
                    <a:pt x="11767" y="14387"/>
                  </a:cubicBezTo>
                  <a:cubicBezTo>
                    <a:pt x="11876" y="14432"/>
                    <a:pt x="11992" y="14466"/>
                    <a:pt x="12108" y="14496"/>
                  </a:cubicBezTo>
                  <a:cubicBezTo>
                    <a:pt x="12123" y="14544"/>
                    <a:pt x="12134" y="14597"/>
                    <a:pt x="12145" y="14649"/>
                  </a:cubicBezTo>
                  <a:cubicBezTo>
                    <a:pt x="11973" y="14559"/>
                    <a:pt x="11767" y="14463"/>
                    <a:pt x="11589" y="14463"/>
                  </a:cubicBezTo>
                  <a:cubicBezTo>
                    <a:pt x="11486" y="14463"/>
                    <a:pt x="11391" y="14496"/>
                    <a:pt x="11318" y="14582"/>
                  </a:cubicBezTo>
                  <a:cubicBezTo>
                    <a:pt x="11284" y="14619"/>
                    <a:pt x="11292" y="14675"/>
                    <a:pt x="11333" y="14701"/>
                  </a:cubicBezTo>
                  <a:cubicBezTo>
                    <a:pt x="11471" y="14773"/>
                    <a:pt x="11640" y="14750"/>
                    <a:pt x="11790" y="14780"/>
                  </a:cubicBezTo>
                  <a:cubicBezTo>
                    <a:pt x="11928" y="14806"/>
                    <a:pt x="12063" y="14840"/>
                    <a:pt x="12198" y="14874"/>
                  </a:cubicBezTo>
                  <a:cubicBezTo>
                    <a:pt x="12217" y="14971"/>
                    <a:pt x="12235" y="15069"/>
                    <a:pt x="12247" y="15166"/>
                  </a:cubicBezTo>
                  <a:cubicBezTo>
                    <a:pt x="12053" y="15091"/>
                    <a:pt x="11844" y="15000"/>
                    <a:pt x="11648" y="15000"/>
                  </a:cubicBezTo>
                  <a:cubicBezTo>
                    <a:pt x="11578" y="15000"/>
                    <a:pt x="11510" y="15011"/>
                    <a:pt x="11445" y="15039"/>
                  </a:cubicBezTo>
                  <a:cubicBezTo>
                    <a:pt x="11389" y="15061"/>
                    <a:pt x="11408" y="15136"/>
                    <a:pt x="11445" y="15162"/>
                  </a:cubicBezTo>
                  <a:cubicBezTo>
                    <a:pt x="11584" y="15260"/>
                    <a:pt x="11760" y="15274"/>
                    <a:pt x="11924" y="15312"/>
                  </a:cubicBezTo>
                  <a:cubicBezTo>
                    <a:pt x="12041" y="15338"/>
                    <a:pt x="12153" y="15361"/>
                    <a:pt x="12269" y="15376"/>
                  </a:cubicBezTo>
                  <a:cubicBezTo>
                    <a:pt x="12280" y="15507"/>
                    <a:pt x="12277" y="15638"/>
                    <a:pt x="12269" y="15765"/>
                  </a:cubicBezTo>
                  <a:cubicBezTo>
                    <a:pt x="12138" y="15724"/>
                    <a:pt x="12011" y="15675"/>
                    <a:pt x="11883" y="15627"/>
                  </a:cubicBezTo>
                  <a:cubicBezTo>
                    <a:pt x="11759" y="15581"/>
                    <a:pt x="11632" y="15518"/>
                    <a:pt x="11498" y="15518"/>
                  </a:cubicBezTo>
                  <a:cubicBezTo>
                    <a:pt x="11467" y="15518"/>
                    <a:pt x="11436" y="15521"/>
                    <a:pt x="11404" y="15529"/>
                  </a:cubicBezTo>
                  <a:cubicBezTo>
                    <a:pt x="11355" y="15544"/>
                    <a:pt x="11340" y="15604"/>
                    <a:pt x="11374" y="15642"/>
                  </a:cubicBezTo>
                  <a:cubicBezTo>
                    <a:pt x="11490" y="15761"/>
                    <a:pt x="11670" y="15791"/>
                    <a:pt x="11827" y="15836"/>
                  </a:cubicBezTo>
                  <a:cubicBezTo>
                    <a:pt x="11966" y="15874"/>
                    <a:pt x="12108" y="15904"/>
                    <a:pt x="12250" y="15926"/>
                  </a:cubicBezTo>
                  <a:cubicBezTo>
                    <a:pt x="12239" y="16012"/>
                    <a:pt x="12224" y="16102"/>
                    <a:pt x="12205" y="16188"/>
                  </a:cubicBezTo>
                  <a:cubicBezTo>
                    <a:pt x="12202" y="16203"/>
                    <a:pt x="12198" y="16218"/>
                    <a:pt x="12194" y="16229"/>
                  </a:cubicBezTo>
                  <a:cubicBezTo>
                    <a:pt x="12012" y="16192"/>
                    <a:pt x="11811" y="16085"/>
                    <a:pt x="11628" y="16085"/>
                  </a:cubicBezTo>
                  <a:cubicBezTo>
                    <a:pt x="11556" y="16085"/>
                    <a:pt x="11487" y="16102"/>
                    <a:pt x="11423" y="16147"/>
                  </a:cubicBezTo>
                  <a:cubicBezTo>
                    <a:pt x="11393" y="16166"/>
                    <a:pt x="11389" y="16207"/>
                    <a:pt x="11411" y="16233"/>
                  </a:cubicBezTo>
                  <a:cubicBezTo>
                    <a:pt x="11586" y="16371"/>
                    <a:pt x="11862" y="16428"/>
                    <a:pt x="12104" y="16428"/>
                  </a:cubicBezTo>
                  <a:cubicBezTo>
                    <a:pt x="12111" y="16428"/>
                    <a:pt x="12119" y="16428"/>
                    <a:pt x="12127" y="16428"/>
                  </a:cubicBezTo>
                  <a:lnTo>
                    <a:pt x="12127" y="16428"/>
                  </a:lnTo>
                  <a:cubicBezTo>
                    <a:pt x="12097" y="16507"/>
                    <a:pt x="12059" y="16582"/>
                    <a:pt x="12014" y="16653"/>
                  </a:cubicBezTo>
                  <a:cubicBezTo>
                    <a:pt x="11977" y="16671"/>
                    <a:pt x="11939" y="16690"/>
                    <a:pt x="11902" y="16713"/>
                  </a:cubicBezTo>
                  <a:cubicBezTo>
                    <a:pt x="11898" y="16713"/>
                    <a:pt x="11891" y="16709"/>
                    <a:pt x="11887" y="16709"/>
                  </a:cubicBezTo>
                  <a:cubicBezTo>
                    <a:pt x="11793" y="16705"/>
                    <a:pt x="11700" y="16698"/>
                    <a:pt x="11610" y="16683"/>
                  </a:cubicBezTo>
                  <a:cubicBezTo>
                    <a:pt x="11564" y="16677"/>
                    <a:pt x="11521" y="16669"/>
                    <a:pt x="11479" y="16669"/>
                  </a:cubicBezTo>
                  <a:cubicBezTo>
                    <a:pt x="11443" y="16669"/>
                    <a:pt x="11407" y="16675"/>
                    <a:pt x="11370" y="16694"/>
                  </a:cubicBezTo>
                  <a:cubicBezTo>
                    <a:pt x="11340" y="16713"/>
                    <a:pt x="11337" y="16750"/>
                    <a:pt x="11359" y="16776"/>
                  </a:cubicBezTo>
                  <a:cubicBezTo>
                    <a:pt x="11423" y="16840"/>
                    <a:pt x="11501" y="16847"/>
                    <a:pt x="11587" y="16859"/>
                  </a:cubicBezTo>
                  <a:cubicBezTo>
                    <a:pt x="11614" y="16862"/>
                    <a:pt x="11640" y="16862"/>
                    <a:pt x="11666" y="16866"/>
                  </a:cubicBezTo>
                  <a:cubicBezTo>
                    <a:pt x="11265" y="17173"/>
                    <a:pt x="10936" y="17570"/>
                    <a:pt x="10704" y="18023"/>
                  </a:cubicBezTo>
                  <a:cubicBezTo>
                    <a:pt x="10550" y="18345"/>
                    <a:pt x="10531" y="18705"/>
                    <a:pt x="10498" y="19053"/>
                  </a:cubicBezTo>
                  <a:cubicBezTo>
                    <a:pt x="10456" y="19503"/>
                    <a:pt x="10359" y="19975"/>
                    <a:pt x="10445" y="20424"/>
                  </a:cubicBezTo>
                  <a:cubicBezTo>
                    <a:pt x="10449" y="20437"/>
                    <a:pt x="10460" y="20444"/>
                    <a:pt x="10471" y="20444"/>
                  </a:cubicBezTo>
                  <a:cubicBezTo>
                    <a:pt x="10483" y="20444"/>
                    <a:pt x="10494" y="20437"/>
                    <a:pt x="10498" y="20424"/>
                  </a:cubicBezTo>
                  <a:cubicBezTo>
                    <a:pt x="10666" y="19652"/>
                    <a:pt x="10516" y="18866"/>
                    <a:pt x="10891" y="18128"/>
                  </a:cubicBezTo>
                  <a:cubicBezTo>
                    <a:pt x="10999" y="17926"/>
                    <a:pt x="11142" y="17746"/>
                    <a:pt x="11318" y="17596"/>
                  </a:cubicBezTo>
                  <a:lnTo>
                    <a:pt x="11318" y="17596"/>
                  </a:lnTo>
                  <a:cubicBezTo>
                    <a:pt x="11202" y="18001"/>
                    <a:pt x="11224" y="19986"/>
                    <a:pt x="11239" y="20525"/>
                  </a:cubicBezTo>
                  <a:cubicBezTo>
                    <a:pt x="10973" y="20712"/>
                    <a:pt x="10659" y="20918"/>
                    <a:pt x="10558" y="21218"/>
                  </a:cubicBezTo>
                  <a:cubicBezTo>
                    <a:pt x="10545" y="21254"/>
                    <a:pt x="10577" y="21278"/>
                    <a:pt x="10610" y="21278"/>
                  </a:cubicBezTo>
                  <a:cubicBezTo>
                    <a:pt x="10618" y="21278"/>
                    <a:pt x="10625" y="21277"/>
                    <a:pt x="10632" y="21274"/>
                  </a:cubicBezTo>
                  <a:cubicBezTo>
                    <a:pt x="10797" y="21199"/>
                    <a:pt x="10932" y="21053"/>
                    <a:pt x="11056" y="20926"/>
                  </a:cubicBezTo>
                  <a:cubicBezTo>
                    <a:pt x="11123" y="20862"/>
                    <a:pt x="11183" y="20795"/>
                    <a:pt x="11243" y="20724"/>
                  </a:cubicBezTo>
                  <a:lnTo>
                    <a:pt x="11243" y="20810"/>
                  </a:lnTo>
                  <a:cubicBezTo>
                    <a:pt x="11243" y="20922"/>
                    <a:pt x="11243" y="21034"/>
                    <a:pt x="11239" y="21143"/>
                  </a:cubicBezTo>
                  <a:cubicBezTo>
                    <a:pt x="11048" y="21342"/>
                    <a:pt x="10846" y="21536"/>
                    <a:pt x="10726" y="21776"/>
                  </a:cubicBezTo>
                  <a:cubicBezTo>
                    <a:pt x="10705" y="21813"/>
                    <a:pt x="10733" y="21854"/>
                    <a:pt x="10771" y="21854"/>
                  </a:cubicBezTo>
                  <a:cubicBezTo>
                    <a:pt x="10779" y="21854"/>
                    <a:pt x="10788" y="21852"/>
                    <a:pt x="10797" y="21847"/>
                  </a:cubicBezTo>
                  <a:cubicBezTo>
                    <a:pt x="10958" y="21757"/>
                    <a:pt x="11104" y="21641"/>
                    <a:pt x="11224" y="21499"/>
                  </a:cubicBezTo>
                  <a:lnTo>
                    <a:pt x="11224" y="21499"/>
                  </a:lnTo>
                  <a:cubicBezTo>
                    <a:pt x="11220" y="21592"/>
                    <a:pt x="11213" y="21686"/>
                    <a:pt x="11205" y="21783"/>
                  </a:cubicBezTo>
                  <a:cubicBezTo>
                    <a:pt x="11082" y="21892"/>
                    <a:pt x="10962" y="22001"/>
                    <a:pt x="10842" y="22113"/>
                  </a:cubicBezTo>
                  <a:cubicBezTo>
                    <a:pt x="10666" y="22285"/>
                    <a:pt x="10438" y="22488"/>
                    <a:pt x="10389" y="22738"/>
                  </a:cubicBezTo>
                  <a:cubicBezTo>
                    <a:pt x="10380" y="22777"/>
                    <a:pt x="10408" y="22810"/>
                    <a:pt x="10443" y="22810"/>
                  </a:cubicBezTo>
                  <a:cubicBezTo>
                    <a:pt x="10452" y="22810"/>
                    <a:pt x="10462" y="22808"/>
                    <a:pt x="10471" y="22802"/>
                  </a:cubicBezTo>
                  <a:cubicBezTo>
                    <a:pt x="10681" y="22675"/>
                    <a:pt x="10842" y="22458"/>
                    <a:pt x="11014" y="22285"/>
                  </a:cubicBezTo>
                  <a:cubicBezTo>
                    <a:pt x="11067" y="22237"/>
                    <a:pt x="11116" y="22184"/>
                    <a:pt x="11168" y="22132"/>
                  </a:cubicBezTo>
                  <a:lnTo>
                    <a:pt x="11168" y="22132"/>
                  </a:lnTo>
                  <a:cubicBezTo>
                    <a:pt x="11153" y="22255"/>
                    <a:pt x="11134" y="22379"/>
                    <a:pt x="11112" y="22499"/>
                  </a:cubicBezTo>
                  <a:cubicBezTo>
                    <a:pt x="10917" y="22690"/>
                    <a:pt x="10737" y="22892"/>
                    <a:pt x="10614" y="23135"/>
                  </a:cubicBezTo>
                  <a:cubicBezTo>
                    <a:pt x="10592" y="23175"/>
                    <a:pt x="10623" y="23217"/>
                    <a:pt x="10662" y="23217"/>
                  </a:cubicBezTo>
                  <a:cubicBezTo>
                    <a:pt x="10671" y="23217"/>
                    <a:pt x="10680" y="23215"/>
                    <a:pt x="10689" y="23210"/>
                  </a:cubicBezTo>
                  <a:cubicBezTo>
                    <a:pt x="10797" y="23147"/>
                    <a:pt x="10898" y="23068"/>
                    <a:pt x="10988" y="22982"/>
                  </a:cubicBezTo>
                  <a:lnTo>
                    <a:pt x="10988" y="22982"/>
                  </a:lnTo>
                  <a:cubicBezTo>
                    <a:pt x="10880" y="23323"/>
                    <a:pt x="10711" y="23637"/>
                    <a:pt x="10449" y="23888"/>
                  </a:cubicBezTo>
                  <a:cubicBezTo>
                    <a:pt x="10232" y="24094"/>
                    <a:pt x="9932" y="24192"/>
                    <a:pt x="9640" y="24229"/>
                  </a:cubicBezTo>
                  <a:cubicBezTo>
                    <a:pt x="9575" y="24238"/>
                    <a:pt x="9509" y="24243"/>
                    <a:pt x="9443" y="24243"/>
                  </a:cubicBezTo>
                  <a:cubicBezTo>
                    <a:pt x="9275" y="24243"/>
                    <a:pt x="9107" y="24212"/>
                    <a:pt x="8951" y="24150"/>
                  </a:cubicBezTo>
                  <a:cubicBezTo>
                    <a:pt x="8434" y="23802"/>
                    <a:pt x="8329" y="23064"/>
                    <a:pt x="8370" y="22214"/>
                  </a:cubicBezTo>
                  <a:cubicBezTo>
                    <a:pt x="8397" y="21619"/>
                    <a:pt x="8498" y="20948"/>
                    <a:pt x="8595" y="20300"/>
                  </a:cubicBezTo>
                  <a:cubicBezTo>
                    <a:pt x="8692" y="19630"/>
                    <a:pt x="8790" y="18990"/>
                    <a:pt x="8805" y="18417"/>
                  </a:cubicBezTo>
                  <a:cubicBezTo>
                    <a:pt x="8831" y="17301"/>
                    <a:pt x="8546" y="16529"/>
                    <a:pt x="7487" y="16503"/>
                  </a:cubicBezTo>
                  <a:lnTo>
                    <a:pt x="7445" y="16503"/>
                  </a:lnTo>
                  <a:cubicBezTo>
                    <a:pt x="6913" y="16425"/>
                    <a:pt x="6173" y="16329"/>
                    <a:pt x="5448" y="16329"/>
                  </a:cubicBezTo>
                  <a:cubicBezTo>
                    <a:pt x="4642" y="16329"/>
                    <a:pt x="3855" y="16448"/>
                    <a:pt x="3393" y="16840"/>
                  </a:cubicBezTo>
                  <a:cubicBezTo>
                    <a:pt x="3364" y="16863"/>
                    <a:pt x="3391" y="16899"/>
                    <a:pt x="3420" y="16899"/>
                  </a:cubicBezTo>
                  <a:cubicBezTo>
                    <a:pt x="3425" y="16899"/>
                    <a:pt x="3430" y="16898"/>
                    <a:pt x="3434" y="16896"/>
                  </a:cubicBezTo>
                  <a:cubicBezTo>
                    <a:pt x="3739" y="16739"/>
                    <a:pt x="3999" y="16696"/>
                    <a:pt x="4213" y="16696"/>
                  </a:cubicBezTo>
                  <a:cubicBezTo>
                    <a:pt x="4417" y="16696"/>
                    <a:pt x="4579" y="16735"/>
                    <a:pt x="4696" y="16754"/>
                  </a:cubicBezTo>
                  <a:cubicBezTo>
                    <a:pt x="5492" y="16880"/>
                    <a:pt x="4438" y="18211"/>
                    <a:pt x="2277" y="18211"/>
                  </a:cubicBezTo>
                  <a:cubicBezTo>
                    <a:pt x="2262" y="18211"/>
                    <a:pt x="2247" y="18211"/>
                    <a:pt x="2232" y="18211"/>
                  </a:cubicBezTo>
                  <a:cubicBezTo>
                    <a:pt x="1940" y="18207"/>
                    <a:pt x="1742" y="18027"/>
                    <a:pt x="1607" y="17746"/>
                  </a:cubicBezTo>
                  <a:cubicBezTo>
                    <a:pt x="1652" y="17720"/>
                    <a:pt x="1689" y="17679"/>
                    <a:pt x="1715" y="17634"/>
                  </a:cubicBezTo>
                  <a:cubicBezTo>
                    <a:pt x="1738" y="17600"/>
                    <a:pt x="1712" y="17559"/>
                    <a:pt x="1674" y="17559"/>
                  </a:cubicBezTo>
                  <a:cubicBezTo>
                    <a:pt x="1629" y="17563"/>
                    <a:pt x="1584" y="17570"/>
                    <a:pt x="1539" y="17589"/>
                  </a:cubicBezTo>
                  <a:cubicBezTo>
                    <a:pt x="1472" y="17383"/>
                    <a:pt x="1423" y="17170"/>
                    <a:pt x="1401" y="16956"/>
                  </a:cubicBezTo>
                  <a:cubicBezTo>
                    <a:pt x="1442" y="16941"/>
                    <a:pt x="1487" y="16926"/>
                    <a:pt x="1532" y="16907"/>
                  </a:cubicBezTo>
                  <a:cubicBezTo>
                    <a:pt x="1659" y="16862"/>
                    <a:pt x="1805" y="16817"/>
                    <a:pt x="1895" y="16709"/>
                  </a:cubicBezTo>
                  <a:cubicBezTo>
                    <a:pt x="1940" y="16660"/>
                    <a:pt x="1906" y="16578"/>
                    <a:pt x="1839" y="16578"/>
                  </a:cubicBezTo>
                  <a:cubicBezTo>
                    <a:pt x="1824" y="16576"/>
                    <a:pt x="1810" y="16575"/>
                    <a:pt x="1796" y="16575"/>
                  </a:cubicBezTo>
                  <a:cubicBezTo>
                    <a:pt x="1690" y="16575"/>
                    <a:pt x="1593" y="16621"/>
                    <a:pt x="1494" y="16664"/>
                  </a:cubicBezTo>
                  <a:cubicBezTo>
                    <a:pt x="1453" y="16683"/>
                    <a:pt x="1416" y="16698"/>
                    <a:pt x="1375" y="16716"/>
                  </a:cubicBezTo>
                  <a:cubicBezTo>
                    <a:pt x="1363" y="16563"/>
                    <a:pt x="1356" y="16409"/>
                    <a:pt x="1356" y="16252"/>
                  </a:cubicBezTo>
                  <a:cubicBezTo>
                    <a:pt x="1431" y="16226"/>
                    <a:pt x="1506" y="16203"/>
                    <a:pt x="1581" y="16177"/>
                  </a:cubicBezTo>
                  <a:cubicBezTo>
                    <a:pt x="1749" y="16125"/>
                    <a:pt x="1955" y="16095"/>
                    <a:pt x="2097" y="15986"/>
                  </a:cubicBezTo>
                  <a:cubicBezTo>
                    <a:pt x="2142" y="15949"/>
                    <a:pt x="2150" y="15862"/>
                    <a:pt x="2079" y="15844"/>
                  </a:cubicBezTo>
                  <a:cubicBezTo>
                    <a:pt x="2043" y="15836"/>
                    <a:pt x="2007" y="15833"/>
                    <a:pt x="1972" y="15833"/>
                  </a:cubicBezTo>
                  <a:cubicBezTo>
                    <a:pt x="1817" y="15833"/>
                    <a:pt x="1664" y="15897"/>
                    <a:pt x="1521" y="15949"/>
                  </a:cubicBezTo>
                  <a:cubicBezTo>
                    <a:pt x="1464" y="15967"/>
                    <a:pt x="1408" y="15990"/>
                    <a:pt x="1356" y="16012"/>
                  </a:cubicBezTo>
                  <a:cubicBezTo>
                    <a:pt x="1356" y="15877"/>
                    <a:pt x="1360" y="15746"/>
                    <a:pt x="1367" y="15619"/>
                  </a:cubicBezTo>
                  <a:lnTo>
                    <a:pt x="1547" y="15548"/>
                  </a:lnTo>
                  <a:cubicBezTo>
                    <a:pt x="1689" y="15492"/>
                    <a:pt x="1869" y="15462"/>
                    <a:pt x="1974" y="15342"/>
                  </a:cubicBezTo>
                  <a:cubicBezTo>
                    <a:pt x="2011" y="15304"/>
                    <a:pt x="1993" y="15237"/>
                    <a:pt x="1940" y="15222"/>
                  </a:cubicBezTo>
                  <a:cubicBezTo>
                    <a:pt x="1909" y="15212"/>
                    <a:pt x="1878" y="15208"/>
                    <a:pt x="1846" y="15208"/>
                  </a:cubicBezTo>
                  <a:cubicBezTo>
                    <a:pt x="1732" y="15208"/>
                    <a:pt x="1619" y="15264"/>
                    <a:pt x="1513" y="15308"/>
                  </a:cubicBezTo>
                  <a:cubicBezTo>
                    <a:pt x="1468" y="15327"/>
                    <a:pt x="1427" y="15349"/>
                    <a:pt x="1382" y="15368"/>
                  </a:cubicBezTo>
                  <a:cubicBezTo>
                    <a:pt x="1390" y="15248"/>
                    <a:pt x="1401" y="15132"/>
                    <a:pt x="1408" y="15024"/>
                  </a:cubicBezTo>
                  <a:cubicBezTo>
                    <a:pt x="1685" y="14896"/>
                    <a:pt x="1981" y="14833"/>
                    <a:pt x="2243" y="14675"/>
                  </a:cubicBezTo>
                  <a:cubicBezTo>
                    <a:pt x="2281" y="14653"/>
                    <a:pt x="2266" y="14597"/>
                    <a:pt x="2221" y="14597"/>
                  </a:cubicBezTo>
                  <a:cubicBezTo>
                    <a:pt x="1940" y="14600"/>
                    <a:pt x="1667" y="14709"/>
                    <a:pt x="1427" y="14866"/>
                  </a:cubicBezTo>
                  <a:cubicBezTo>
                    <a:pt x="1438" y="14731"/>
                    <a:pt x="1453" y="14615"/>
                    <a:pt x="1468" y="14518"/>
                  </a:cubicBezTo>
                  <a:cubicBezTo>
                    <a:pt x="1513" y="14488"/>
                    <a:pt x="1566" y="14462"/>
                    <a:pt x="1618" y="14436"/>
                  </a:cubicBezTo>
                  <a:cubicBezTo>
                    <a:pt x="1790" y="14349"/>
                    <a:pt x="2015" y="14301"/>
                    <a:pt x="2154" y="14162"/>
                  </a:cubicBezTo>
                  <a:cubicBezTo>
                    <a:pt x="2184" y="14128"/>
                    <a:pt x="2169" y="14076"/>
                    <a:pt x="2127" y="14065"/>
                  </a:cubicBezTo>
                  <a:cubicBezTo>
                    <a:pt x="2097" y="14057"/>
                    <a:pt x="2065" y="14054"/>
                    <a:pt x="2034" y="14054"/>
                  </a:cubicBezTo>
                  <a:cubicBezTo>
                    <a:pt x="1852" y="14054"/>
                    <a:pt x="1659" y="14168"/>
                    <a:pt x="1506" y="14245"/>
                  </a:cubicBezTo>
                  <a:cubicBezTo>
                    <a:pt x="1513" y="14222"/>
                    <a:pt x="1517" y="14200"/>
                    <a:pt x="1517" y="14177"/>
                  </a:cubicBezTo>
                  <a:cubicBezTo>
                    <a:pt x="1521" y="14140"/>
                    <a:pt x="1644" y="14069"/>
                    <a:pt x="1861" y="13979"/>
                  </a:cubicBezTo>
                  <a:cubicBezTo>
                    <a:pt x="2457" y="13728"/>
                    <a:pt x="3491" y="13563"/>
                    <a:pt x="4693" y="13484"/>
                  </a:cubicBezTo>
                  <a:cubicBezTo>
                    <a:pt x="5270" y="13451"/>
                    <a:pt x="5848" y="13434"/>
                    <a:pt x="6426" y="13434"/>
                  </a:cubicBezTo>
                  <a:close/>
                  <a:moveTo>
                    <a:pt x="5985" y="17177"/>
                  </a:moveTo>
                  <a:cubicBezTo>
                    <a:pt x="6397" y="17177"/>
                    <a:pt x="7219" y="17426"/>
                    <a:pt x="7464" y="17432"/>
                  </a:cubicBezTo>
                  <a:cubicBezTo>
                    <a:pt x="7674" y="17439"/>
                    <a:pt x="7790" y="17589"/>
                    <a:pt x="7842" y="17836"/>
                  </a:cubicBezTo>
                  <a:cubicBezTo>
                    <a:pt x="7779" y="17833"/>
                    <a:pt x="7715" y="17831"/>
                    <a:pt x="7652" y="17831"/>
                  </a:cubicBezTo>
                  <a:cubicBezTo>
                    <a:pt x="7625" y="17831"/>
                    <a:pt x="7599" y="17831"/>
                    <a:pt x="7573" y="17832"/>
                  </a:cubicBezTo>
                  <a:cubicBezTo>
                    <a:pt x="7322" y="17840"/>
                    <a:pt x="7071" y="17896"/>
                    <a:pt x="6839" y="17997"/>
                  </a:cubicBezTo>
                  <a:cubicBezTo>
                    <a:pt x="6815" y="18007"/>
                    <a:pt x="6822" y="18043"/>
                    <a:pt x="6844" y="18043"/>
                  </a:cubicBezTo>
                  <a:cubicBezTo>
                    <a:pt x="6846" y="18043"/>
                    <a:pt x="6848" y="18043"/>
                    <a:pt x="6850" y="18042"/>
                  </a:cubicBezTo>
                  <a:cubicBezTo>
                    <a:pt x="7063" y="18008"/>
                    <a:pt x="7281" y="17986"/>
                    <a:pt x="7498" y="17982"/>
                  </a:cubicBezTo>
                  <a:cubicBezTo>
                    <a:pt x="7621" y="17990"/>
                    <a:pt x="7745" y="17997"/>
                    <a:pt x="7869" y="18016"/>
                  </a:cubicBezTo>
                  <a:cubicBezTo>
                    <a:pt x="7880" y="18139"/>
                    <a:pt x="7884" y="18263"/>
                    <a:pt x="7880" y="18387"/>
                  </a:cubicBezTo>
                  <a:cubicBezTo>
                    <a:pt x="7823" y="18368"/>
                    <a:pt x="7763" y="18363"/>
                    <a:pt x="7702" y="18363"/>
                  </a:cubicBezTo>
                  <a:cubicBezTo>
                    <a:pt x="7628" y="18363"/>
                    <a:pt x="7552" y="18371"/>
                    <a:pt x="7479" y="18375"/>
                  </a:cubicBezTo>
                  <a:cubicBezTo>
                    <a:pt x="7288" y="18383"/>
                    <a:pt x="7101" y="18413"/>
                    <a:pt x="6917" y="18469"/>
                  </a:cubicBezTo>
                  <a:cubicBezTo>
                    <a:pt x="6869" y="18480"/>
                    <a:pt x="6880" y="18551"/>
                    <a:pt x="6929" y="18551"/>
                  </a:cubicBezTo>
                  <a:cubicBezTo>
                    <a:pt x="6992" y="18547"/>
                    <a:pt x="7057" y="18546"/>
                    <a:pt x="7122" y="18546"/>
                  </a:cubicBezTo>
                  <a:cubicBezTo>
                    <a:pt x="7212" y="18546"/>
                    <a:pt x="7303" y="18548"/>
                    <a:pt x="7393" y="18548"/>
                  </a:cubicBezTo>
                  <a:cubicBezTo>
                    <a:pt x="7422" y="18548"/>
                    <a:pt x="7451" y="18548"/>
                    <a:pt x="7479" y="18548"/>
                  </a:cubicBezTo>
                  <a:cubicBezTo>
                    <a:pt x="7490" y="18547"/>
                    <a:pt x="7501" y="18547"/>
                    <a:pt x="7512" y="18547"/>
                  </a:cubicBezTo>
                  <a:cubicBezTo>
                    <a:pt x="7567" y="18547"/>
                    <a:pt x="7623" y="18551"/>
                    <a:pt x="7679" y="18551"/>
                  </a:cubicBezTo>
                  <a:cubicBezTo>
                    <a:pt x="7746" y="18551"/>
                    <a:pt x="7812" y="18546"/>
                    <a:pt x="7876" y="18525"/>
                  </a:cubicBezTo>
                  <a:lnTo>
                    <a:pt x="7876" y="18525"/>
                  </a:lnTo>
                  <a:cubicBezTo>
                    <a:pt x="7865" y="18697"/>
                    <a:pt x="7850" y="18885"/>
                    <a:pt x="7827" y="19079"/>
                  </a:cubicBezTo>
                  <a:cubicBezTo>
                    <a:pt x="7827" y="19061"/>
                    <a:pt x="7820" y="19046"/>
                    <a:pt x="7801" y="19035"/>
                  </a:cubicBezTo>
                  <a:cubicBezTo>
                    <a:pt x="7717" y="18985"/>
                    <a:pt x="7632" y="18976"/>
                    <a:pt x="7540" y="18976"/>
                  </a:cubicBezTo>
                  <a:cubicBezTo>
                    <a:pt x="7506" y="18976"/>
                    <a:pt x="7471" y="18977"/>
                    <a:pt x="7434" y="18978"/>
                  </a:cubicBezTo>
                  <a:cubicBezTo>
                    <a:pt x="7296" y="18978"/>
                    <a:pt x="7157" y="18997"/>
                    <a:pt x="7026" y="19031"/>
                  </a:cubicBezTo>
                  <a:cubicBezTo>
                    <a:pt x="6973" y="19046"/>
                    <a:pt x="6973" y="19117"/>
                    <a:pt x="7026" y="19132"/>
                  </a:cubicBezTo>
                  <a:cubicBezTo>
                    <a:pt x="7157" y="19166"/>
                    <a:pt x="7296" y="19184"/>
                    <a:pt x="7434" y="19184"/>
                  </a:cubicBezTo>
                  <a:cubicBezTo>
                    <a:pt x="7474" y="19185"/>
                    <a:pt x="7513" y="19187"/>
                    <a:pt x="7551" y="19187"/>
                  </a:cubicBezTo>
                  <a:cubicBezTo>
                    <a:pt x="7638" y="19187"/>
                    <a:pt x="7720" y="19178"/>
                    <a:pt x="7801" y="19128"/>
                  </a:cubicBezTo>
                  <a:cubicBezTo>
                    <a:pt x="7815" y="19123"/>
                    <a:pt x="7822" y="19111"/>
                    <a:pt x="7826" y="19098"/>
                  </a:cubicBezTo>
                  <a:lnTo>
                    <a:pt x="7826" y="19098"/>
                  </a:lnTo>
                  <a:cubicBezTo>
                    <a:pt x="7800" y="19322"/>
                    <a:pt x="7767" y="19561"/>
                    <a:pt x="7734" y="19806"/>
                  </a:cubicBezTo>
                  <a:cubicBezTo>
                    <a:pt x="7654" y="19772"/>
                    <a:pt x="7570" y="19764"/>
                    <a:pt x="7484" y="19764"/>
                  </a:cubicBezTo>
                  <a:cubicBezTo>
                    <a:pt x="7417" y="19764"/>
                    <a:pt x="7350" y="19769"/>
                    <a:pt x="7284" y="19772"/>
                  </a:cubicBezTo>
                  <a:cubicBezTo>
                    <a:pt x="7239" y="19787"/>
                    <a:pt x="7239" y="19847"/>
                    <a:pt x="7284" y="19862"/>
                  </a:cubicBezTo>
                  <a:cubicBezTo>
                    <a:pt x="7390" y="19870"/>
                    <a:pt x="7495" y="19876"/>
                    <a:pt x="7600" y="19876"/>
                  </a:cubicBezTo>
                  <a:cubicBezTo>
                    <a:pt x="7641" y="19876"/>
                    <a:pt x="7682" y="19876"/>
                    <a:pt x="7723" y="19873"/>
                  </a:cubicBezTo>
                  <a:lnTo>
                    <a:pt x="7723" y="19873"/>
                  </a:lnTo>
                  <a:cubicBezTo>
                    <a:pt x="7708" y="19971"/>
                    <a:pt x="7693" y="20072"/>
                    <a:pt x="7674" y="20169"/>
                  </a:cubicBezTo>
                  <a:cubicBezTo>
                    <a:pt x="7666" y="20240"/>
                    <a:pt x="7655" y="20315"/>
                    <a:pt x="7644" y="20387"/>
                  </a:cubicBezTo>
                  <a:cubicBezTo>
                    <a:pt x="7560" y="20343"/>
                    <a:pt x="7448" y="20330"/>
                    <a:pt x="7340" y="20330"/>
                  </a:cubicBezTo>
                  <a:cubicBezTo>
                    <a:pt x="7251" y="20330"/>
                    <a:pt x="7165" y="20339"/>
                    <a:pt x="7097" y="20349"/>
                  </a:cubicBezTo>
                  <a:cubicBezTo>
                    <a:pt x="7030" y="20357"/>
                    <a:pt x="7030" y="20473"/>
                    <a:pt x="7097" y="20484"/>
                  </a:cubicBezTo>
                  <a:cubicBezTo>
                    <a:pt x="7206" y="20503"/>
                    <a:pt x="7314" y="20518"/>
                    <a:pt x="7419" y="20540"/>
                  </a:cubicBezTo>
                  <a:cubicBezTo>
                    <a:pt x="7483" y="20559"/>
                    <a:pt x="7550" y="20566"/>
                    <a:pt x="7618" y="20570"/>
                  </a:cubicBezTo>
                  <a:cubicBezTo>
                    <a:pt x="7599" y="20705"/>
                    <a:pt x="7580" y="20836"/>
                    <a:pt x="7561" y="20971"/>
                  </a:cubicBezTo>
                  <a:cubicBezTo>
                    <a:pt x="7561" y="20971"/>
                    <a:pt x="7561" y="20967"/>
                    <a:pt x="7554" y="20967"/>
                  </a:cubicBezTo>
                  <a:cubicBezTo>
                    <a:pt x="7445" y="20888"/>
                    <a:pt x="7299" y="20915"/>
                    <a:pt x="7172" y="20892"/>
                  </a:cubicBezTo>
                  <a:cubicBezTo>
                    <a:pt x="7165" y="20891"/>
                    <a:pt x="7158" y="20890"/>
                    <a:pt x="7152" y="20890"/>
                  </a:cubicBezTo>
                  <a:cubicBezTo>
                    <a:pt x="7039" y="20890"/>
                    <a:pt x="6999" y="21062"/>
                    <a:pt x="7120" y="21087"/>
                  </a:cubicBezTo>
                  <a:cubicBezTo>
                    <a:pt x="7190" y="21099"/>
                    <a:pt x="7276" y="21117"/>
                    <a:pt x="7359" y="21117"/>
                  </a:cubicBezTo>
                  <a:cubicBezTo>
                    <a:pt x="7428" y="21117"/>
                    <a:pt x="7495" y="21105"/>
                    <a:pt x="7550" y="21068"/>
                  </a:cubicBezTo>
                  <a:lnTo>
                    <a:pt x="7550" y="21068"/>
                  </a:lnTo>
                  <a:cubicBezTo>
                    <a:pt x="7502" y="21439"/>
                    <a:pt x="7460" y="21813"/>
                    <a:pt x="7445" y="22177"/>
                  </a:cubicBezTo>
                  <a:cubicBezTo>
                    <a:pt x="7379" y="23582"/>
                    <a:pt x="7730" y="24962"/>
                    <a:pt x="9812" y="24962"/>
                  </a:cubicBezTo>
                  <a:cubicBezTo>
                    <a:pt x="9972" y="24962"/>
                    <a:pt x="10141" y="24954"/>
                    <a:pt x="10322" y="24937"/>
                  </a:cubicBezTo>
                  <a:cubicBezTo>
                    <a:pt x="10370" y="25027"/>
                    <a:pt x="10719" y="25128"/>
                    <a:pt x="10464" y="25240"/>
                  </a:cubicBezTo>
                  <a:cubicBezTo>
                    <a:pt x="10204" y="25356"/>
                    <a:pt x="9807" y="25442"/>
                    <a:pt x="9391" y="25442"/>
                  </a:cubicBezTo>
                  <a:cubicBezTo>
                    <a:pt x="9052" y="25442"/>
                    <a:pt x="8699" y="25385"/>
                    <a:pt x="8397" y="25240"/>
                  </a:cubicBezTo>
                  <a:cubicBezTo>
                    <a:pt x="8393" y="25238"/>
                    <a:pt x="8390" y="25238"/>
                    <a:pt x="8386" y="25238"/>
                  </a:cubicBezTo>
                  <a:cubicBezTo>
                    <a:pt x="8367" y="25238"/>
                    <a:pt x="8351" y="25262"/>
                    <a:pt x="8367" y="25278"/>
                  </a:cubicBezTo>
                  <a:cubicBezTo>
                    <a:pt x="8757" y="25660"/>
                    <a:pt x="9319" y="25796"/>
                    <a:pt x="9873" y="25796"/>
                  </a:cubicBezTo>
                  <a:cubicBezTo>
                    <a:pt x="10122" y="25796"/>
                    <a:pt x="10370" y="25769"/>
                    <a:pt x="10599" y="25723"/>
                  </a:cubicBezTo>
                  <a:lnTo>
                    <a:pt x="10599" y="25723"/>
                  </a:lnTo>
                  <a:cubicBezTo>
                    <a:pt x="10868" y="26121"/>
                    <a:pt x="10543" y="26213"/>
                    <a:pt x="10221" y="26213"/>
                  </a:cubicBezTo>
                  <a:cubicBezTo>
                    <a:pt x="10086" y="26213"/>
                    <a:pt x="9951" y="26197"/>
                    <a:pt x="9861" y="26180"/>
                  </a:cubicBezTo>
                  <a:cubicBezTo>
                    <a:pt x="9659" y="26142"/>
                    <a:pt x="9454" y="26122"/>
                    <a:pt x="9248" y="26122"/>
                  </a:cubicBezTo>
                  <a:cubicBezTo>
                    <a:pt x="9214" y="26122"/>
                    <a:pt x="9180" y="26123"/>
                    <a:pt x="9146" y="26124"/>
                  </a:cubicBezTo>
                  <a:cubicBezTo>
                    <a:pt x="9104" y="26128"/>
                    <a:pt x="9104" y="26191"/>
                    <a:pt x="9146" y="26195"/>
                  </a:cubicBezTo>
                  <a:cubicBezTo>
                    <a:pt x="9737" y="26360"/>
                    <a:pt x="10029" y="26412"/>
                    <a:pt x="10280" y="26540"/>
                  </a:cubicBezTo>
                  <a:cubicBezTo>
                    <a:pt x="10871" y="26832"/>
                    <a:pt x="10694" y="27185"/>
                    <a:pt x="10265" y="27185"/>
                  </a:cubicBezTo>
                  <a:cubicBezTo>
                    <a:pt x="10139" y="27185"/>
                    <a:pt x="9991" y="27154"/>
                    <a:pt x="9835" y="27083"/>
                  </a:cubicBezTo>
                  <a:cubicBezTo>
                    <a:pt x="9824" y="27076"/>
                    <a:pt x="9812" y="27074"/>
                    <a:pt x="9802" y="27074"/>
                  </a:cubicBezTo>
                  <a:cubicBezTo>
                    <a:pt x="9755" y="27074"/>
                    <a:pt x="9717" y="27128"/>
                    <a:pt x="9745" y="27176"/>
                  </a:cubicBezTo>
                  <a:cubicBezTo>
                    <a:pt x="9850" y="27364"/>
                    <a:pt x="10037" y="27439"/>
                    <a:pt x="10247" y="27461"/>
                  </a:cubicBezTo>
                  <a:cubicBezTo>
                    <a:pt x="10486" y="27487"/>
                    <a:pt x="11063" y="27585"/>
                    <a:pt x="11093" y="27682"/>
                  </a:cubicBezTo>
                  <a:cubicBezTo>
                    <a:pt x="11129" y="27789"/>
                    <a:pt x="10883" y="27897"/>
                    <a:pt x="10553" y="27897"/>
                  </a:cubicBezTo>
                  <a:cubicBezTo>
                    <a:pt x="10435" y="27897"/>
                    <a:pt x="10306" y="27883"/>
                    <a:pt x="10176" y="27850"/>
                  </a:cubicBezTo>
                  <a:cubicBezTo>
                    <a:pt x="10166" y="27847"/>
                    <a:pt x="10157" y="27845"/>
                    <a:pt x="10148" y="27845"/>
                  </a:cubicBezTo>
                  <a:cubicBezTo>
                    <a:pt x="10082" y="27845"/>
                    <a:pt x="10057" y="27940"/>
                    <a:pt x="10097" y="27993"/>
                  </a:cubicBezTo>
                  <a:cubicBezTo>
                    <a:pt x="10196" y="28119"/>
                    <a:pt x="10396" y="28194"/>
                    <a:pt x="10576" y="28194"/>
                  </a:cubicBezTo>
                  <a:cubicBezTo>
                    <a:pt x="10620" y="28194"/>
                    <a:pt x="10663" y="28190"/>
                    <a:pt x="10704" y="28180"/>
                  </a:cubicBezTo>
                  <a:cubicBezTo>
                    <a:pt x="10711" y="28206"/>
                    <a:pt x="11127" y="28277"/>
                    <a:pt x="11131" y="28304"/>
                  </a:cubicBezTo>
                  <a:cubicBezTo>
                    <a:pt x="11153" y="28416"/>
                    <a:pt x="11179" y="28525"/>
                    <a:pt x="11198" y="28637"/>
                  </a:cubicBezTo>
                  <a:cubicBezTo>
                    <a:pt x="11175" y="28622"/>
                    <a:pt x="10741" y="28566"/>
                    <a:pt x="10711" y="28551"/>
                  </a:cubicBezTo>
                  <a:cubicBezTo>
                    <a:pt x="10647" y="28532"/>
                    <a:pt x="10576" y="28517"/>
                    <a:pt x="10509" y="28506"/>
                  </a:cubicBezTo>
                  <a:cubicBezTo>
                    <a:pt x="10499" y="28504"/>
                    <a:pt x="10490" y="28503"/>
                    <a:pt x="10482" y="28503"/>
                  </a:cubicBezTo>
                  <a:cubicBezTo>
                    <a:pt x="10364" y="28503"/>
                    <a:pt x="10324" y="28681"/>
                    <a:pt x="10453" y="28719"/>
                  </a:cubicBezTo>
                  <a:cubicBezTo>
                    <a:pt x="10516" y="28738"/>
                    <a:pt x="10584" y="28761"/>
                    <a:pt x="10651" y="28772"/>
                  </a:cubicBezTo>
                  <a:cubicBezTo>
                    <a:pt x="10713" y="28785"/>
                    <a:pt x="11041" y="28887"/>
                    <a:pt x="11136" y="28887"/>
                  </a:cubicBezTo>
                  <a:cubicBezTo>
                    <a:pt x="11145" y="28887"/>
                    <a:pt x="11152" y="28886"/>
                    <a:pt x="11157" y="28884"/>
                  </a:cubicBezTo>
                  <a:lnTo>
                    <a:pt x="11157" y="28884"/>
                  </a:lnTo>
                  <a:cubicBezTo>
                    <a:pt x="11486" y="30674"/>
                    <a:pt x="11134" y="40531"/>
                    <a:pt x="10808" y="44273"/>
                  </a:cubicBezTo>
                  <a:cubicBezTo>
                    <a:pt x="10711" y="45396"/>
                    <a:pt x="10299" y="46059"/>
                    <a:pt x="9355" y="46377"/>
                  </a:cubicBezTo>
                  <a:cubicBezTo>
                    <a:pt x="8785" y="46568"/>
                    <a:pt x="7285" y="46776"/>
                    <a:pt x="5866" y="46776"/>
                  </a:cubicBezTo>
                  <a:cubicBezTo>
                    <a:pt x="4416" y="46776"/>
                    <a:pt x="3051" y="46559"/>
                    <a:pt x="2850" y="45883"/>
                  </a:cubicBezTo>
                  <a:cubicBezTo>
                    <a:pt x="2693" y="45351"/>
                    <a:pt x="2595" y="44598"/>
                    <a:pt x="2595" y="43767"/>
                  </a:cubicBezTo>
                  <a:lnTo>
                    <a:pt x="2595" y="26038"/>
                  </a:lnTo>
                  <a:cubicBezTo>
                    <a:pt x="2648" y="25577"/>
                    <a:pt x="2614" y="25072"/>
                    <a:pt x="2652" y="24641"/>
                  </a:cubicBezTo>
                  <a:cubicBezTo>
                    <a:pt x="2715" y="23903"/>
                    <a:pt x="2693" y="23165"/>
                    <a:pt x="2704" y="22424"/>
                  </a:cubicBezTo>
                  <a:cubicBezTo>
                    <a:pt x="2719" y="21664"/>
                    <a:pt x="2543" y="20199"/>
                    <a:pt x="2764" y="19476"/>
                  </a:cubicBezTo>
                  <a:cubicBezTo>
                    <a:pt x="2933" y="18922"/>
                    <a:pt x="4835" y="18986"/>
                    <a:pt x="5756" y="17248"/>
                  </a:cubicBezTo>
                  <a:cubicBezTo>
                    <a:pt x="5784" y="17197"/>
                    <a:pt x="5868" y="17177"/>
                    <a:pt x="5985" y="17177"/>
                  </a:cubicBezTo>
                  <a:close/>
                  <a:moveTo>
                    <a:pt x="6831" y="1"/>
                  </a:moveTo>
                  <a:cubicBezTo>
                    <a:pt x="6751" y="1"/>
                    <a:pt x="6669" y="22"/>
                    <a:pt x="6595" y="66"/>
                  </a:cubicBezTo>
                  <a:cubicBezTo>
                    <a:pt x="6389" y="186"/>
                    <a:pt x="6311" y="436"/>
                    <a:pt x="6408" y="654"/>
                  </a:cubicBezTo>
                  <a:cubicBezTo>
                    <a:pt x="6891" y="1758"/>
                    <a:pt x="5876" y="3245"/>
                    <a:pt x="4850" y="4747"/>
                  </a:cubicBezTo>
                  <a:cubicBezTo>
                    <a:pt x="4153" y="5766"/>
                    <a:pt x="3457" y="6788"/>
                    <a:pt x="3146" y="7799"/>
                  </a:cubicBezTo>
                  <a:cubicBezTo>
                    <a:pt x="2610" y="9526"/>
                    <a:pt x="3146" y="11080"/>
                    <a:pt x="6434" y="12181"/>
                  </a:cubicBezTo>
                  <a:lnTo>
                    <a:pt x="6434" y="12518"/>
                  </a:lnTo>
                  <a:cubicBezTo>
                    <a:pt x="5820" y="12518"/>
                    <a:pt x="5210" y="12533"/>
                    <a:pt x="4633" y="12571"/>
                  </a:cubicBezTo>
                  <a:cubicBezTo>
                    <a:pt x="3333" y="12657"/>
                    <a:pt x="2187" y="12836"/>
                    <a:pt x="1491" y="13132"/>
                  </a:cubicBezTo>
                  <a:cubicBezTo>
                    <a:pt x="955" y="13365"/>
                    <a:pt x="626" y="13683"/>
                    <a:pt x="588" y="14106"/>
                  </a:cubicBezTo>
                  <a:cubicBezTo>
                    <a:pt x="536" y="14454"/>
                    <a:pt x="0" y="18132"/>
                    <a:pt x="1539" y="18967"/>
                  </a:cubicBezTo>
                  <a:cubicBezTo>
                    <a:pt x="1551" y="18993"/>
                    <a:pt x="1566" y="19020"/>
                    <a:pt x="1581" y="19046"/>
                  </a:cubicBezTo>
                  <a:lnTo>
                    <a:pt x="1663" y="19207"/>
                  </a:lnTo>
                  <a:cubicBezTo>
                    <a:pt x="1663" y="19211"/>
                    <a:pt x="1667" y="19214"/>
                    <a:pt x="1670" y="19218"/>
                  </a:cubicBezTo>
                  <a:lnTo>
                    <a:pt x="1670" y="43767"/>
                  </a:lnTo>
                  <a:cubicBezTo>
                    <a:pt x="1670" y="44685"/>
                    <a:pt x="1779" y="45527"/>
                    <a:pt x="1963" y="46149"/>
                  </a:cubicBezTo>
                  <a:cubicBezTo>
                    <a:pt x="2275" y="47201"/>
                    <a:pt x="4521" y="47727"/>
                    <a:pt x="6768" y="47727"/>
                  </a:cubicBezTo>
                  <a:cubicBezTo>
                    <a:pt x="9014" y="47727"/>
                    <a:pt x="11260" y="47201"/>
                    <a:pt x="11572" y="46149"/>
                  </a:cubicBezTo>
                  <a:cubicBezTo>
                    <a:pt x="11756" y="45527"/>
                    <a:pt x="11868" y="44685"/>
                    <a:pt x="11868" y="43767"/>
                  </a:cubicBezTo>
                  <a:lnTo>
                    <a:pt x="11868" y="24075"/>
                  </a:lnTo>
                  <a:cubicBezTo>
                    <a:pt x="12145" y="23514"/>
                    <a:pt x="12265" y="22806"/>
                    <a:pt x="12303" y="22049"/>
                  </a:cubicBezTo>
                  <a:cubicBezTo>
                    <a:pt x="12400" y="20087"/>
                    <a:pt x="12067" y="19997"/>
                    <a:pt x="12614" y="17750"/>
                  </a:cubicBezTo>
                  <a:cubicBezTo>
                    <a:pt x="12909" y="17578"/>
                    <a:pt x="13130" y="17286"/>
                    <a:pt x="13280" y="16919"/>
                  </a:cubicBezTo>
                  <a:cubicBezTo>
                    <a:pt x="13430" y="16544"/>
                    <a:pt x="13505" y="16080"/>
                    <a:pt x="13490" y="15582"/>
                  </a:cubicBezTo>
                  <a:cubicBezTo>
                    <a:pt x="13467" y="15024"/>
                    <a:pt x="13344" y="14473"/>
                    <a:pt x="13123" y="13960"/>
                  </a:cubicBezTo>
                  <a:cubicBezTo>
                    <a:pt x="12812" y="13226"/>
                    <a:pt x="10891" y="12762"/>
                    <a:pt x="8640" y="12593"/>
                  </a:cubicBezTo>
                  <a:cubicBezTo>
                    <a:pt x="8224" y="12563"/>
                    <a:pt x="7794" y="12544"/>
                    <a:pt x="7359" y="12529"/>
                  </a:cubicBezTo>
                  <a:lnTo>
                    <a:pt x="7359" y="12155"/>
                  </a:lnTo>
                  <a:cubicBezTo>
                    <a:pt x="14726" y="9091"/>
                    <a:pt x="7603" y="654"/>
                    <a:pt x="7198" y="186"/>
                  </a:cubicBezTo>
                  <a:cubicBezTo>
                    <a:pt x="7108" y="64"/>
                    <a:pt x="6971" y="1"/>
                    <a:pt x="6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9"/>
            <p:cNvSpPr/>
            <p:nvPr/>
          </p:nvSpPr>
          <p:spPr>
            <a:xfrm>
              <a:off x="1431589" y="2801894"/>
              <a:ext cx="207529" cy="293568"/>
            </a:xfrm>
            <a:custGeom>
              <a:avLst/>
              <a:gdLst/>
              <a:ahLst/>
              <a:cxnLst/>
              <a:rect l="l" t="t" r="r" b="b"/>
              <a:pathLst>
                <a:path w="6120" h="8656" extrusionOk="0">
                  <a:moveTo>
                    <a:pt x="5258" y="3903"/>
                  </a:moveTo>
                  <a:cubicBezTo>
                    <a:pt x="5678" y="2802"/>
                    <a:pt x="5416" y="3315"/>
                    <a:pt x="4723" y="1615"/>
                  </a:cubicBezTo>
                  <a:cubicBezTo>
                    <a:pt x="4603" y="1798"/>
                    <a:pt x="4464" y="1971"/>
                    <a:pt x="4311" y="2124"/>
                  </a:cubicBezTo>
                  <a:cubicBezTo>
                    <a:pt x="4292" y="2143"/>
                    <a:pt x="4258" y="2124"/>
                    <a:pt x="4270" y="2102"/>
                  </a:cubicBezTo>
                  <a:cubicBezTo>
                    <a:pt x="4330" y="1948"/>
                    <a:pt x="4461" y="1821"/>
                    <a:pt x="4565" y="1697"/>
                  </a:cubicBezTo>
                  <a:cubicBezTo>
                    <a:pt x="4749" y="1484"/>
                    <a:pt x="4659" y="1443"/>
                    <a:pt x="4517" y="1180"/>
                  </a:cubicBezTo>
                  <a:cubicBezTo>
                    <a:pt x="4483" y="1237"/>
                    <a:pt x="4457" y="1296"/>
                    <a:pt x="4431" y="1356"/>
                  </a:cubicBezTo>
                  <a:cubicBezTo>
                    <a:pt x="4378" y="1480"/>
                    <a:pt x="4232" y="1652"/>
                    <a:pt x="4146" y="1761"/>
                  </a:cubicBezTo>
                  <a:cubicBezTo>
                    <a:pt x="4135" y="1776"/>
                    <a:pt x="4105" y="1776"/>
                    <a:pt x="4105" y="1750"/>
                  </a:cubicBezTo>
                  <a:cubicBezTo>
                    <a:pt x="4120" y="1611"/>
                    <a:pt x="4303" y="1443"/>
                    <a:pt x="4367" y="1319"/>
                  </a:cubicBezTo>
                  <a:cubicBezTo>
                    <a:pt x="4509" y="1038"/>
                    <a:pt x="4491" y="1109"/>
                    <a:pt x="4292" y="813"/>
                  </a:cubicBezTo>
                  <a:cubicBezTo>
                    <a:pt x="4255" y="881"/>
                    <a:pt x="4213" y="948"/>
                    <a:pt x="4172" y="1012"/>
                  </a:cubicBezTo>
                  <a:cubicBezTo>
                    <a:pt x="4082" y="1154"/>
                    <a:pt x="4011" y="1319"/>
                    <a:pt x="3899" y="1446"/>
                  </a:cubicBezTo>
                  <a:cubicBezTo>
                    <a:pt x="3884" y="1465"/>
                    <a:pt x="3854" y="1446"/>
                    <a:pt x="3861" y="1420"/>
                  </a:cubicBezTo>
                  <a:cubicBezTo>
                    <a:pt x="3899" y="1259"/>
                    <a:pt x="4015" y="1113"/>
                    <a:pt x="4105" y="974"/>
                  </a:cubicBezTo>
                  <a:cubicBezTo>
                    <a:pt x="4292" y="693"/>
                    <a:pt x="4281" y="795"/>
                    <a:pt x="4082" y="525"/>
                  </a:cubicBezTo>
                  <a:cubicBezTo>
                    <a:pt x="4011" y="716"/>
                    <a:pt x="3914" y="896"/>
                    <a:pt x="3790" y="1061"/>
                  </a:cubicBezTo>
                  <a:cubicBezTo>
                    <a:pt x="3775" y="1079"/>
                    <a:pt x="3749" y="1061"/>
                    <a:pt x="3753" y="1042"/>
                  </a:cubicBezTo>
                  <a:cubicBezTo>
                    <a:pt x="3869" y="682"/>
                    <a:pt x="4086" y="540"/>
                    <a:pt x="3899" y="259"/>
                  </a:cubicBezTo>
                  <a:cubicBezTo>
                    <a:pt x="3831" y="469"/>
                    <a:pt x="3742" y="671"/>
                    <a:pt x="3622" y="813"/>
                  </a:cubicBezTo>
                  <a:cubicBezTo>
                    <a:pt x="3611" y="825"/>
                    <a:pt x="3592" y="813"/>
                    <a:pt x="3596" y="798"/>
                  </a:cubicBezTo>
                  <a:cubicBezTo>
                    <a:pt x="3637" y="611"/>
                    <a:pt x="3745" y="435"/>
                    <a:pt x="3809" y="255"/>
                  </a:cubicBezTo>
                  <a:cubicBezTo>
                    <a:pt x="3858" y="128"/>
                    <a:pt x="3805" y="124"/>
                    <a:pt x="3742" y="1"/>
                  </a:cubicBezTo>
                  <a:cubicBezTo>
                    <a:pt x="3352" y="1547"/>
                    <a:pt x="1985" y="3135"/>
                    <a:pt x="1135" y="4528"/>
                  </a:cubicBezTo>
                  <a:cubicBezTo>
                    <a:pt x="1206" y="4461"/>
                    <a:pt x="1285" y="4405"/>
                    <a:pt x="1367" y="4349"/>
                  </a:cubicBezTo>
                  <a:cubicBezTo>
                    <a:pt x="1386" y="4341"/>
                    <a:pt x="1408" y="4360"/>
                    <a:pt x="1397" y="4379"/>
                  </a:cubicBezTo>
                  <a:cubicBezTo>
                    <a:pt x="1157" y="4753"/>
                    <a:pt x="970" y="4742"/>
                    <a:pt x="671" y="5367"/>
                  </a:cubicBezTo>
                  <a:cubicBezTo>
                    <a:pt x="865" y="5244"/>
                    <a:pt x="1049" y="5109"/>
                    <a:pt x="1259" y="5004"/>
                  </a:cubicBezTo>
                  <a:cubicBezTo>
                    <a:pt x="1281" y="4989"/>
                    <a:pt x="1304" y="5019"/>
                    <a:pt x="1285" y="5038"/>
                  </a:cubicBezTo>
                  <a:cubicBezTo>
                    <a:pt x="847" y="5476"/>
                    <a:pt x="659" y="5285"/>
                    <a:pt x="442" y="5918"/>
                  </a:cubicBezTo>
                  <a:cubicBezTo>
                    <a:pt x="491" y="5884"/>
                    <a:pt x="536" y="5854"/>
                    <a:pt x="584" y="5824"/>
                  </a:cubicBezTo>
                  <a:cubicBezTo>
                    <a:pt x="764" y="5697"/>
                    <a:pt x="944" y="5540"/>
                    <a:pt x="1154" y="5465"/>
                  </a:cubicBezTo>
                  <a:cubicBezTo>
                    <a:pt x="1176" y="5461"/>
                    <a:pt x="1191" y="5487"/>
                    <a:pt x="1176" y="5502"/>
                  </a:cubicBezTo>
                  <a:cubicBezTo>
                    <a:pt x="981" y="5682"/>
                    <a:pt x="746" y="5832"/>
                    <a:pt x="525" y="5978"/>
                  </a:cubicBezTo>
                  <a:cubicBezTo>
                    <a:pt x="0" y="6457"/>
                    <a:pt x="498" y="8240"/>
                    <a:pt x="2101" y="8412"/>
                  </a:cubicBezTo>
                  <a:cubicBezTo>
                    <a:pt x="2618" y="8098"/>
                    <a:pt x="2760" y="8101"/>
                    <a:pt x="2798" y="7832"/>
                  </a:cubicBezTo>
                  <a:cubicBezTo>
                    <a:pt x="2614" y="7951"/>
                    <a:pt x="2322" y="8139"/>
                    <a:pt x="2116" y="8195"/>
                  </a:cubicBezTo>
                  <a:cubicBezTo>
                    <a:pt x="2105" y="8199"/>
                    <a:pt x="2094" y="8184"/>
                    <a:pt x="2105" y="8176"/>
                  </a:cubicBezTo>
                  <a:cubicBezTo>
                    <a:pt x="2277" y="8041"/>
                    <a:pt x="2618" y="7880"/>
                    <a:pt x="2805" y="7760"/>
                  </a:cubicBezTo>
                  <a:cubicBezTo>
                    <a:pt x="2813" y="7671"/>
                    <a:pt x="2813" y="7551"/>
                    <a:pt x="2813" y="7397"/>
                  </a:cubicBezTo>
                  <a:cubicBezTo>
                    <a:pt x="2644" y="7551"/>
                    <a:pt x="2468" y="7716"/>
                    <a:pt x="2255" y="7768"/>
                  </a:cubicBezTo>
                  <a:cubicBezTo>
                    <a:pt x="2236" y="7772"/>
                    <a:pt x="2221" y="7749"/>
                    <a:pt x="2236" y="7734"/>
                  </a:cubicBezTo>
                  <a:cubicBezTo>
                    <a:pt x="2341" y="7641"/>
                    <a:pt x="2468" y="7569"/>
                    <a:pt x="2581" y="7483"/>
                  </a:cubicBezTo>
                  <a:cubicBezTo>
                    <a:pt x="2656" y="7423"/>
                    <a:pt x="2734" y="7367"/>
                    <a:pt x="2813" y="7311"/>
                  </a:cubicBezTo>
                  <a:cubicBezTo>
                    <a:pt x="2817" y="7195"/>
                    <a:pt x="2861" y="7086"/>
                    <a:pt x="2944" y="7004"/>
                  </a:cubicBezTo>
                  <a:cubicBezTo>
                    <a:pt x="2847" y="7068"/>
                    <a:pt x="2753" y="7139"/>
                    <a:pt x="2667" y="7214"/>
                  </a:cubicBezTo>
                  <a:cubicBezTo>
                    <a:pt x="2577" y="7285"/>
                    <a:pt x="2483" y="7367"/>
                    <a:pt x="2367" y="7390"/>
                  </a:cubicBezTo>
                  <a:cubicBezTo>
                    <a:pt x="2345" y="7393"/>
                    <a:pt x="2318" y="7367"/>
                    <a:pt x="2341" y="7349"/>
                  </a:cubicBezTo>
                  <a:cubicBezTo>
                    <a:pt x="2435" y="7266"/>
                    <a:pt x="2551" y="7206"/>
                    <a:pt x="2652" y="7128"/>
                  </a:cubicBezTo>
                  <a:cubicBezTo>
                    <a:pt x="2832" y="6993"/>
                    <a:pt x="3045" y="6820"/>
                    <a:pt x="3270" y="6820"/>
                  </a:cubicBezTo>
                  <a:cubicBezTo>
                    <a:pt x="3524" y="6820"/>
                    <a:pt x="3734" y="7068"/>
                    <a:pt x="3734" y="7322"/>
                  </a:cubicBezTo>
                  <a:lnTo>
                    <a:pt x="3745" y="8506"/>
                  </a:lnTo>
                  <a:cubicBezTo>
                    <a:pt x="4326" y="8656"/>
                    <a:pt x="5753" y="7614"/>
                    <a:pt x="5779" y="6910"/>
                  </a:cubicBezTo>
                  <a:cubicBezTo>
                    <a:pt x="5595" y="7124"/>
                    <a:pt x="5401" y="7334"/>
                    <a:pt x="5153" y="7446"/>
                  </a:cubicBezTo>
                  <a:cubicBezTo>
                    <a:pt x="5120" y="7465"/>
                    <a:pt x="5090" y="7423"/>
                    <a:pt x="5116" y="7397"/>
                  </a:cubicBezTo>
                  <a:cubicBezTo>
                    <a:pt x="5262" y="7244"/>
                    <a:pt x="5434" y="7116"/>
                    <a:pt x="5584" y="6970"/>
                  </a:cubicBezTo>
                  <a:cubicBezTo>
                    <a:pt x="5914" y="6648"/>
                    <a:pt x="5873" y="6588"/>
                    <a:pt x="5932" y="6116"/>
                  </a:cubicBezTo>
                  <a:cubicBezTo>
                    <a:pt x="5929" y="6120"/>
                    <a:pt x="5925" y="6128"/>
                    <a:pt x="5921" y="6131"/>
                  </a:cubicBezTo>
                  <a:cubicBezTo>
                    <a:pt x="5771" y="6277"/>
                    <a:pt x="5610" y="6465"/>
                    <a:pt x="5412" y="6543"/>
                  </a:cubicBezTo>
                  <a:cubicBezTo>
                    <a:pt x="5393" y="6551"/>
                    <a:pt x="5374" y="6525"/>
                    <a:pt x="5386" y="6510"/>
                  </a:cubicBezTo>
                  <a:cubicBezTo>
                    <a:pt x="5498" y="6334"/>
                    <a:pt x="5700" y="6206"/>
                    <a:pt x="5850" y="6064"/>
                  </a:cubicBezTo>
                  <a:cubicBezTo>
                    <a:pt x="6120" y="5809"/>
                    <a:pt x="6007" y="4824"/>
                    <a:pt x="5932" y="4469"/>
                  </a:cubicBezTo>
                  <a:cubicBezTo>
                    <a:pt x="5805" y="4626"/>
                    <a:pt x="5659" y="4772"/>
                    <a:pt x="5498" y="4895"/>
                  </a:cubicBezTo>
                  <a:cubicBezTo>
                    <a:pt x="5487" y="4907"/>
                    <a:pt x="5468" y="4888"/>
                    <a:pt x="5479" y="4877"/>
                  </a:cubicBezTo>
                  <a:cubicBezTo>
                    <a:pt x="5873" y="4382"/>
                    <a:pt x="5966" y="4431"/>
                    <a:pt x="5876" y="3746"/>
                  </a:cubicBezTo>
                  <a:cubicBezTo>
                    <a:pt x="5745" y="3963"/>
                    <a:pt x="5592" y="4165"/>
                    <a:pt x="5419" y="4352"/>
                  </a:cubicBezTo>
                  <a:cubicBezTo>
                    <a:pt x="5404" y="4367"/>
                    <a:pt x="5382" y="4349"/>
                    <a:pt x="5393" y="4334"/>
                  </a:cubicBezTo>
                  <a:cubicBezTo>
                    <a:pt x="5659" y="3776"/>
                    <a:pt x="5955" y="3896"/>
                    <a:pt x="5779" y="3263"/>
                  </a:cubicBezTo>
                  <a:cubicBezTo>
                    <a:pt x="5618" y="3484"/>
                    <a:pt x="5464" y="3716"/>
                    <a:pt x="5285" y="3918"/>
                  </a:cubicBezTo>
                  <a:cubicBezTo>
                    <a:pt x="5273" y="3929"/>
                    <a:pt x="5251" y="3918"/>
                    <a:pt x="5258" y="3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9"/>
            <p:cNvSpPr/>
            <p:nvPr/>
          </p:nvSpPr>
          <p:spPr>
            <a:xfrm>
              <a:off x="1354611" y="3187264"/>
              <a:ext cx="370602" cy="368249"/>
            </a:xfrm>
            <a:custGeom>
              <a:avLst/>
              <a:gdLst/>
              <a:ahLst/>
              <a:cxnLst/>
              <a:rect l="l" t="t" r="r" b="b"/>
              <a:pathLst>
                <a:path w="10929" h="10858" extrusionOk="0">
                  <a:moveTo>
                    <a:pt x="7229" y="109"/>
                  </a:moveTo>
                  <a:cubicBezTo>
                    <a:pt x="5933" y="11"/>
                    <a:pt x="4637" y="0"/>
                    <a:pt x="3341" y="79"/>
                  </a:cubicBezTo>
                  <a:cubicBezTo>
                    <a:pt x="2139" y="158"/>
                    <a:pt x="1106" y="319"/>
                    <a:pt x="510" y="573"/>
                  </a:cubicBezTo>
                  <a:cubicBezTo>
                    <a:pt x="293" y="663"/>
                    <a:pt x="166" y="734"/>
                    <a:pt x="162" y="772"/>
                  </a:cubicBezTo>
                  <a:cubicBezTo>
                    <a:pt x="162" y="794"/>
                    <a:pt x="162" y="817"/>
                    <a:pt x="154" y="839"/>
                  </a:cubicBezTo>
                  <a:lnTo>
                    <a:pt x="154" y="839"/>
                  </a:lnTo>
                  <a:cubicBezTo>
                    <a:pt x="330" y="749"/>
                    <a:pt x="566" y="603"/>
                    <a:pt x="776" y="659"/>
                  </a:cubicBezTo>
                  <a:cubicBezTo>
                    <a:pt x="817" y="671"/>
                    <a:pt x="828" y="723"/>
                    <a:pt x="798" y="757"/>
                  </a:cubicBezTo>
                  <a:cubicBezTo>
                    <a:pt x="664" y="892"/>
                    <a:pt x="435" y="944"/>
                    <a:pt x="263" y="1026"/>
                  </a:cubicBezTo>
                  <a:cubicBezTo>
                    <a:pt x="210" y="1053"/>
                    <a:pt x="162" y="1083"/>
                    <a:pt x="113" y="1113"/>
                  </a:cubicBezTo>
                  <a:cubicBezTo>
                    <a:pt x="102" y="1210"/>
                    <a:pt x="87" y="1326"/>
                    <a:pt x="72" y="1461"/>
                  </a:cubicBezTo>
                  <a:cubicBezTo>
                    <a:pt x="312" y="1304"/>
                    <a:pt x="589" y="1195"/>
                    <a:pt x="870" y="1187"/>
                  </a:cubicBezTo>
                  <a:cubicBezTo>
                    <a:pt x="915" y="1191"/>
                    <a:pt x="929" y="1247"/>
                    <a:pt x="892" y="1270"/>
                  </a:cubicBezTo>
                  <a:cubicBezTo>
                    <a:pt x="630" y="1427"/>
                    <a:pt x="330" y="1491"/>
                    <a:pt x="57" y="1618"/>
                  </a:cubicBezTo>
                  <a:cubicBezTo>
                    <a:pt x="46" y="1727"/>
                    <a:pt x="38" y="1843"/>
                    <a:pt x="31" y="1963"/>
                  </a:cubicBezTo>
                  <a:cubicBezTo>
                    <a:pt x="72" y="1944"/>
                    <a:pt x="117" y="1921"/>
                    <a:pt x="162" y="1903"/>
                  </a:cubicBezTo>
                  <a:cubicBezTo>
                    <a:pt x="297" y="1847"/>
                    <a:pt x="443" y="1772"/>
                    <a:pt x="589" y="1817"/>
                  </a:cubicBezTo>
                  <a:cubicBezTo>
                    <a:pt x="641" y="1832"/>
                    <a:pt x="660" y="1899"/>
                    <a:pt x="619" y="1936"/>
                  </a:cubicBezTo>
                  <a:cubicBezTo>
                    <a:pt x="518" y="2053"/>
                    <a:pt x="338" y="2086"/>
                    <a:pt x="195" y="2139"/>
                  </a:cubicBezTo>
                  <a:lnTo>
                    <a:pt x="16" y="2210"/>
                  </a:lnTo>
                  <a:cubicBezTo>
                    <a:pt x="8" y="2341"/>
                    <a:pt x="4" y="2472"/>
                    <a:pt x="1" y="2607"/>
                  </a:cubicBezTo>
                  <a:cubicBezTo>
                    <a:pt x="57" y="2584"/>
                    <a:pt x="113" y="2562"/>
                    <a:pt x="166" y="2543"/>
                  </a:cubicBezTo>
                  <a:cubicBezTo>
                    <a:pt x="345" y="2479"/>
                    <a:pt x="536" y="2397"/>
                    <a:pt x="724" y="2438"/>
                  </a:cubicBezTo>
                  <a:cubicBezTo>
                    <a:pt x="798" y="2453"/>
                    <a:pt x="791" y="2543"/>
                    <a:pt x="742" y="2581"/>
                  </a:cubicBezTo>
                  <a:cubicBezTo>
                    <a:pt x="604" y="2689"/>
                    <a:pt x="398" y="2719"/>
                    <a:pt x="229" y="2772"/>
                  </a:cubicBezTo>
                  <a:cubicBezTo>
                    <a:pt x="154" y="2794"/>
                    <a:pt x="76" y="2820"/>
                    <a:pt x="1" y="2846"/>
                  </a:cubicBezTo>
                  <a:cubicBezTo>
                    <a:pt x="1" y="3004"/>
                    <a:pt x="12" y="3157"/>
                    <a:pt x="23" y="3311"/>
                  </a:cubicBezTo>
                  <a:lnTo>
                    <a:pt x="139" y="3258"/>
                  </a:lnTo>
                  <a:cubicBezTo>
                    <a:pt x="252" y="3214"/>
                    <a:pt x="360" y="3157"/>
                    <a:pt x="488" y="3172"/>
                  </a:cubicBezTo>
                  <a:cubicBezTo>
                    <a:pt x="555" y="3172"/>
                    <a:pt x="589" y="3255"/>
                    <a:pt x="540" y="3303"/>
                  </a:cubicBezTo>
                  <a:cubicBezTo>
                    <a:pt x="450" y="3412"/>
                    <a:pt x="308" y="3453"/>
                    <a:pt x="180" y="3502"/>
                  </a:cubicBezTo>
                  <a:cubicBezTo>
                    <a:pt x="136" y="3521"/>
                    <a:pt x="91" y="3532"/>
                    <a:pt x="46" y="3551"/>
                  </a:cubicBezTo>
                  <a:cubicBezTo>
                    <a:pt x="72" y="3764"/>
                    <a:pt x="117" y="3978"/>
                    <a:pt x="188" y="4183"/>
                  </a:cubicBezTo>
                  <a:cubicBezTo>
                    <a:pt x="229" y="4165"/>
                    <a:pt x="274" y="4157"/>
                    <a:pt x="323" y="4154"/>
                  </a:cubicBezTo>
                  <a:cubicBezTo>
                    <a:pt x="360" y="4154"/>
                    <a:pt x="383" y="4195"/>
                    <a:pt x="364" y="4228"/>
                  </a:cubicBezTo>
                  <a:cubicBezTo>
                    <a:pt x="334" y="4273"/>
                    <a:pt x="297" y="4315"/>
                    <a:pt x="252" y="4341"/>
                  </a:cubicBezTo>
                  <a:cubicBezTo>
                    <a:pt x="386" y="4622"/>
                    <a:pt x="589" y="4801"/>
                    <a:pt x="877" y="4805"/>
                  </a:cubicBezTo>
                  <a:cubicBezTo>
                    <a:pt x="3072" y="4824"/>
                    <a:pt x="4143" y="3476"/>
                    <a:pt x="3345" y="3348"/>
                  </a:cubicBezTo>
                  <a:cubicBezTo>
                    <a:pt x="3102" y="3311"/>
                    <a:pt x="2678" y="3187"/>
                    <a:pt x="2079" y="3491"/>
                  </a:cubicBezTo>
                  <a:cubicBezTo>
                    <a:pt x="2046" y="3506"/>
                    <a:pt x="2008" y="3461"/>
                    <a:pt x="2038" y="3434"/>
                  </a:cubicBezTo>
                  <a:cubicBezTo>
                    <a:pt x="2914" y="2685"/>
                    <a:pt x="4970" y="2933"/>
                    <a:pt x="6094" y="3097"/>
                  </a:cubicBezTo>
                  <a:lnTo>
                    <a:pt x="6135" y="3097"/>
                  </a:lnTo>
                  <a:cubicBezTo>
                    <a:pt x="7191" y="3124"/>
                    <a:pt x="7476" y="3895"/>
                    <a:pt x="7453" y="5011"/>
                  </a:cubicBezTo>
                  <a:cubicBezTo>
                    <a:pt x="7438" y="5580"/>
                    <a:pt x="7341" y="6225"/>
                    <a:pt x="7244" y="6895"/>
                  </a:cubicBezTo>
                  <a:cubicBezTo>
                    <a:pt x="7143" y="7543"/>
                    <a:pt x="7045" y="8213"/>
                    <a:pt x="7015" y="8809"/>
                  </a:cubicBezTo>
                  <a:cubicBezTo>
                    <a:pt x="6978" y="9659"/>
                    <a:pt x="7083" y="10400"/>
                    <a:pt x="7599" y="10745"/>
                  </a:cubicBezTo>
                  <a:cubicBezTo>
                    <a:pt x="7817" y="10831"/>
                    <a:pt x="8053" y="10857"/>
                    <a:pt x="8285" y="10824"/>
                  </a:cubicBezTo>
                  <a:cubicBezTo>
                    <a:pt x="8581" y="10786"/>
                    <a:pt x="8880" y="10689"/>
                    <a:pt x="9098" y="10483"/>
                  </a:cubicBezTo>
                  <a:cubicBezTo>
                    <a:pt x="9360" y="10232"/>
                    <a:pt x="9528" y="9917"/>
                    <a:pt x="9637" y="9576"/>
                  </a:cubicBezTo>
                  <a:cubicBezTo>
                    <a:pt x="9543" y="9663"/>
                    <a:pt x="9446" y="9741"/>
                    <a:pt x="9337" y="9805"/>
                  </a:cubicBezTo>
                  <a:cubicBezTo>
                    <a:pt x="9289" y="9835"/>
                    <a:pt x="9232" y="9779"/>
                    <a:pt x="9259" y="9730"/>
                  </a:cubicBezTo>
                  <a:cubicBezTo>
                    <a:pt x="9382" y="9487"/>
                    <a:pt x="9562" y="9284"/>
                    <a:pt x="9757" y="9093"/>
                  </a:cubicBezTo>
                  <a:cubicBezTo>
                    <a:pt x="9779" y="8973"/>
                    <a:pt x="9798" y="8850"/>
                    <a:pt x="9813" y="8726"/>
                  </a:cubicBezTo>
                  <a:cubicBezTo>
                    <a:pt x="9764" y="8779"/>
                    <a:pt x="9712" y="8831"/>
                    <a:pt x="9663" y="8880"/>
                  </a:cubicBezTo>
                  <a:cubicBezTo>
                    <a:pt x="9487" y="9052"/>
                    <a:pt x="9330" y="9269"/>
                    <a:pt x="9120" y="9397"/>
                  </a:cubicBezTo>
                  <a:cubicBezTo>
                    <a:pt x="9075" y="9423"/>
                    <a:pt x="9023" y="9382"/>
                    <a:pt x="9038" y="9333"/>
                  </a:cubicBezTo>
                  <a:cubicBezTo>
                    <a:pt x="9083" y="9082"/>
                    <a:pt x="9311" y="8880"/>
                    <a:pt x="9491" y="8708"/>
                  </a:cubicBezTo>
                  <a:cubicBezTo>
                    <a:pt x="9607" y="8595"/>
                    <a:pt x="9730" y="8487"/>
                    <a:pt x="9850" y="8378"/>
                  </a:cubicBezTo>
                  <a:cubicBezTo>
                    <a:pt x="9862" y="8284"/>
                    <a:pt x="9865" y="8187"/>
                    <a:pt x="9873" y="8093"/>
                  </a:cubicBezTo>
                  <a:cubicBezTo>
                    <a:pt x="9753" y="8236"/>
                    <a:pt x="9607" y="8352"/>
                    <a:pt x="9442" y="8442"/>
                  </a:cubicBezTo>
                  <a:cubicBezTo>
                    <a:pt x="9397" y="8468"/>
                    <a:pt x="9345" y="8415"/>
                    <a:pt x="9371" y="8370"/>
                  </a:cubicBezTo>
                  <a:cubicBezTo>
                    <a:pt x="9495" y="8131"/>
                    <a:pt x="9693" y="7936"/>
                    <a:pt x="9888" y="7738"/>
                  </a:cubicBezTo>
                  <a:cubicBezTo>
                    <a:pt x="9888" y="7629"/>
                    <a:pt x="9891" y="7517"/>
                    <a:pt x="9891" y="7404"/>
                  </a:cubicBezTo>
                  <a:lnTo>
                    <a:pt x="9891" y="7318"/>
                  </a:lnTo>
                  <a:cubicBezTo>
                    <a:pt x="9832" y="7389"/>
                    <a:pt x="9768" y="7457"/>
                    <a:pt x="9704" y="7520"/>
                  </a:cubicBezTo>
                  <a:cubicBezTo>
                    <a:pt x="9577" y="7648"/>
                    <a:pt x="9442" y="7794"/>
                    <a:pt x="9281" y="7869"/>
                  </a:cubicBezTo>
                  <a:cubicBezTo>
                    <a:pt x="9244" y="7884"/>
                    <a:pt x="9195" y="7857"/>
                    <a:pt x="9210" y="7812"/>
                  </a:cubicBezTo>
                  <a:cubicBezTo>
                    <a:pt x="9311" y="7513"/>
                    <a:pt x="9622" y="7311"/>
                    <a:pt x="9888" y="7120"/>
                  </a:cubicBezTo>
                  <a:cubicBezTo>
                    <a:pt x="9873" y="6580"/>
                    <a:pt x="9854" y="4592"/>
                    <a:pt x="9966" y="4191"/>
                  </a:cubicBezTo>
                  <a:cubicBezTo>
                    <a:pt x="9794" y="4341"/>
                    <a:pt x="9648" y="4521"/>
                    <a:pt x="9539" y="4723"/>
                  </a:cubicBezTo>
                  <a:cubicBezTo>
                    <a:pt x="9165" y="5461"/>
                    <a:pt x="9318" y="6243"/>
                    <a:pt x="9146" y="7019"/>
                  </a:cubicBezTo>
                  <a:cubicBezTo>
                    <a:pt x="9139" y="7045"/>
                    <a:pt x="9101" y="7045"/>
                    <a:pt x="9094" y="7019"/>
                  </a:cubicBezTo>
                  <a:cubicBezTo>
                    <a:pt x="9004" y="6569"/>
                    <a:pt x="9105" y="6097"/>
                    <a:pt x="9146" y="5648"/>
                  </a:cubicBezTo>
                  <a:cubicBezTo>
                    <a:pt x="9180" y="5300"/>
                    <a:pt x="9199" y="4940"/>
                    <a:pt x="9356" y="4618"/>
                  </a:cubicBezTo>
                  <a:cubicBezTo>
                    <a:pt x="9584" y="4161"/>
                    <a:pt x="9914" y="3764"/>
                    <a:pt x="10318" y="3453"/>
                  </a:cubicBezTo>
                  <a:cubicBezTo>
                    <a:pt x="10292" y="3453"/>
                    <a:pt x="10262" y="3449"/>
                    <a:pt x="10236" y="3446"/>
                  </a:cubicBezTo>
                  <a:cubicBezTo>
                    <a:pt x="10154" y="3434"/>
                    <a:pt x="10075" y="3431"/>
                    <a:pt x="10011" y="3367"/>
                  </a:cubicBezTo>
                  <a:cubicBezTo>
                    <a:pt x="9985" y="3341"/>
                    <a:pt x="9993" y="3300"/>
                    <a:pt x="10023" y="3285"/>
                  </a:cubicBezTo>
                  <a:cubicBezTo>
                    <a:pt x="10101" y="3243"/>
                    <a:pt x="10176" y="3262"/>
                    <a:pt x="10259" y="3273"/>
                  </a:cubicBezTo>
                  <a:cubicBezTo>
                    <a:pt x="10352" y="3288"/>
                    <a:pt x="10446" y="3296"/>
                    <a:pt x="10539" y="3300"/>
                  </a:cubicBezTo>
                  <a:cubicBezTo>
                    <a:pt x="10543" y="3300"/>
                    <a:pt x="10547" y="3300"/>
                    <a:pt x="10554" y="3303"/>
                  </a:cubicBezTo>
                  <a:cubicBezTo>
                    <a:pt x="10592" y="3281"/>
                    <a:pt x="10629" y="3262"/>
                    <a:pt x="10667" y="3243"/>
                  </a:cubicBezTo>
                  <a:cubicBezTo>
                    <a:pt x="10712" y="3172"/>
                    <a:pt x="10749" y="3097"/>
                    <a:pt x="10779" y="3019"/>
                  </a:cubicBezTo>
                  <a:cubicBezTo>
                    <a:pt x="10532" y="3019"/>
                    <a:pt x="10240" y="2963"/>
                    <a:pt x="10064" y="2824"/>
                  </a:cubicBezTo>
                  <a:cubicBezTo>
                    <a:pt x="10038" y="2798"/>
                    <a:pt x="10045" y="2757"/>
                    <a:pt x="10075" y="2738"/>
                  </a:cubicBezTo>
                  <a:cubicBezTo>
                    <a:pt x="10300" y="2581"/>
                    <a:pt x="10592" y="2768"/>
                    <a:pt x="10843" y="2820"/>
                  </a:cubicBezTo>
                  <a:cubicBezTo>
                    <a:pt x="10846" y="2805"/>
                    <a:pt x="10850" y="2794"/>
                    <a:pt x="10854" y="2779"/>
                  </a:cubicBezTo>
                  <a:cubicBezTo>
                    <a:pt x="10876" y="2693"/>
                    <a:pt x="10891" y="2603"/>
                    <a:pt x="10903" y="2513"/>
                  </a:cubicBezTo>
                  <a:cubicBezTo>
                    <a:pt x="10757" y="2494"/>
                    <a:pt x="10618" y="2464"/>
                    <a:pt x="10476" y="2423"/>
                  </a:cubicBezTo>
                  <a:cubicBezTo>
                    <a:pt x="10322" y="2382"/>
                    <a:pt x="10142" y="2352"/>
                    <a:pt x="10026" y="2232"/>
                  </a:cubicBezTo>
                  <a:cubicBezTo>
                    <a:pt x="9989" y="2195"/>
                    <a:pt x="10008" y="2135"/>
                    <a:pt x="10056" y="2120"/>
                  </a:cubicBezTo>
                  <a:cubicBezTo>
                    <a:pt x="10221" y="2079"/>
                    <a:pt x="10378" y="2161"/>
                    <a:pt x="10536" y="2217"/>
                  </a:cubicBezTo>
                  <a:cubicBezTo>
                    <a:pt x="10663" y="2262"/>
                    <a:pt x="10790" y="2311"/>
                    <a:pt x="10918" y="2356"/>
                  </a:cubicBezTo>
                  <a:cubicBezTo>
                    <a:pt x="10929" y="2229"/>
                    <a:pt x="10929" y="2097"/>
                    <a:pt x="10918" y="1974"/>
                  </a:cubicBezTo>
                  <a:cubicBezTo>
                    <a:pt x="10805" y="1955"/>
                    <a:pt x="10689" y="1936"/>
                    <a:pt x="10573" y="1910"/>
                  </a:cubicBezTo>
                  <a:cubicBezTo>
                    <a:pt x="10408" y="1869"/>
                    <a:pt x="10236" y="1858"/>
                    <a:pt x="10094" y="1757"/>
                  </a:cubicBezTo>
                  <a:cubicBezTo>
                    <a:pt x="10056" y="1730"/>
                    <a:pt x="10038" y="1656"/>
                    <a:pt x="10094" y="1633"/>
                  </a:cubicBezTo>
                  <a:cubicBezTo>
                    <a:pt x="10345" y="1528"/>
                    <a:pt x="10633" y="1659"/>
                    <a:pt x="10895" y="1760"/>
                  </a:cubicBezTo>
                  <a:cubicBezTo>
                    <a:pt x="10884" y="1663"/>
                    <a:pt x="10865" y="1566"/>
                    <a:pt x="10846" y="1468"/>
                  </a:cubicBezTo>
                  <a:cubicBezTo>
                    <a:pt x="10712" y="1435"/>
                    <a:pt x="10577" y="1401"/>
                    <a:pt x="10442" y="1375"/>
                  </a:cubicBezTo>
                  <a:cubicBezTo>
                    <a:pt x="10288" y="1345"/>
                    <a:pt x="10124" y="1367"/>
                    <a:pt x="9981" y="1296"/>
                  </a:cubicBezTo>
                  <a:cubicBezTo>
                    <a:pt x="9940" y="1270"/>
                    <a:pt x="9933" y="1214"/>
                    <a:pt x="9966" y="1176"/>
                  </a:cubicBezTo>
                  <a:cubicBezTo>
                    <a:pt x="10165" y="948"/>
                    <a:pt x="10521" y="1101"/>
                    <a:pt x="10794" y="1244"/>
                  </a:cubicBezTo>
                  <a:cubicBezTo>
                    <a:pt x="10783" y="1191"/>
                    <a:pt x="10772" y="1139"/>
                    <a:pt x="10757" y="1090"/>
                  </a:cubicBezTo>
                  <a:cubicBezTo>
                    <a:pt x="10641" y="1064"/>
                    <a:pt x="10524" y="1026"/>
                    <a:pt x="10416" y="981"/>
                  </a:cubicBezTo>
                  <a:cubicBezTo>
                    <a:pt x="10187" y="895"/>
                    <a:pt x="9963" y="817"/>
                    <a:pt x="9772" y="663"/>
                  </a:cubicBezTo>
                  <a:cubicBezTo>
                    <a:pt x="9734" y="637"/>
                    <a:pt x="9772" y="592"/>
                    <a:pt x="9802" y="588"/>
                  </a:cubicBezTo>
                  <a:cubicBezTo>
                    <a:pt x="10079" y="551"/>
                    <a:pt x="10307" y="689"/>
                    <a:pt x="10558" y="787"/>
                  </a:cubicBezTo>
                  <a:cubicBezTo>
                    <a:pt x="10599" y="805"/>
                    <a:pt x="10648" y="820"/>
                    <a:pt x="10693" y="835"/>
                  </a:cubicBezTo>
                  <a:cubicBezTo>
                    <a:pt x="10682" y="787"/>
                    <a:pt x="10670" y="742"/>
                    <a:pt x="10659" y="693"/>
                  </a:cubicBezTo>
                  <a:cubicBezTo>
                    <a:pt x="10101" y="423"/>
                    <a:pt x="8768" y="221"/>
                    <a:pt x="7229" y="109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9"/>
            <p:cNvSpPr/>
            <p:nvPr/>
          </p:nvSpPr>
          <p:spPr>
            <a:xfrm>
              <a:off x="1395270" y="3309424"/>
              <a:ext cx="303291" cy="1024436"/>
            </a:xfrm>
            <a:custGeom>
              <a:avLst/>
              <a:gdLst/>
              <a:ahLst/>
              <a:cxnLst/>
              <a:rect l="l" t="t" r="r" b="b"/>
              <a:pathLst>
                <a:path w="8944" h="30206" extrusionOk="0">
                  <a:moveTo>
                    <a:pt x="4917" y="417"/>
                  </a:moveTo>
                  <a:cubicBezTo>
                    <a:pt x="4607" y="409"/>
                    <a:pt x="3337" y="1"/>
                    <a:pt x="3213" y="233"/>
                  </a:cubicBezTo>
                  <a:cubicBezTo>
                    <a:pt x="2292" y="1967"/>
                    <a:pt x="390" y="1907"/>
                    <a:pt x="221" y="2462"/>
                  </a:cubicBezTo>
                  <a:cubicBezTo>
                    <a:pt x="0" y="3188"/>
                    <a:pt x="172" y="4652"/>
                    <a:pt x="161" y="5409"/>
                  </a:cubicBezTo>
                  <a:cubicBezTo>
                    <a:pt x="146" y="6150"/>
                    <a:pt x="169" y="6888"/>
                    <a:pt x="105" y="7626"/>
                  </a:cubicBezTo>
                  <a:cubicBezTo>
                    <a:pt x="68" y="8057"/>
                    <a:pt x="101" y="8562"/>
                    <a:pt x="53" y="9027"/>
                  </a:cubicBezTo>
                  <a:lnTo>
                    <a:pt x="53" y="26752"/>
                  </a:lnTo>
                  <a:cubicBezTo>
                    <a:pt x="53" y="27584"/>
                    <a:pt x="146" y="28336"/>
                    <a:pt x="303" y="28868"/>
                  </a:cubicBezTo>
                  <a:cubicBezTo>
                    <a:pt x="700" y="30205"/>
                    <a:pt x="5655" y="29752"/>
                    <a:pt x="6812" y="29362"/>
                  </a:cubicBezTo>
                  <a:cubicBezTo>
                    <a:pt x="7756" y="29044"/>
                    <a:pt x="8164" y="28381"/>
                    <a:pt x="8262" y="27261"/>
                  </a:cubicBezTo>
                  <a:cubicBezTo>
                    <a:pt x="8591" y="23516"/>
                    <a:pt x="8943" y="13663"/>
                    <a:pt x="8614" y="11873"/>
                  </a:cubicBezTo>
                  <a:cubicBezTo>
                    <a:pt x="8561" y="11895"/>
                    <a:pt x="8168" y="11772"/>
                    <a:pt x="8108" y="11761"/>
                  </a:cubicBezTo>
                  <a:cubicBezTo>
                    <a:pt x="8048" y="11749"/>
                    <a:pt x="7973" y="11723"/>
                    <a:pt x="7910" y="11704"/>
                  </a:cubicBezTo>
                  <a:cubicBezTo>
                    <a:pt x="7771" y="11667"/>
                    <a:pt x="7831" y="11465"/>
                    <a:pt x="7966" y="11495"/>
                  </a:cubicBezTo>
                  <a:cubicBezTo>
                    <a:pt x="8037" y="11502"/>
                    <a:pt x="8105" y="11521"/>
                    <a:pt x="8168" y="11540"/>
                  </a:cubicBezTo>
                  <a:cubicBezTo>
                    <a:pt x="8202" y="11555"/>
                    <a:pt x="8633" y="11607"/>
                    <a:pt x="8655" y="11626"/>
                  </a:cubicBezTo>
                  <a:cubicBezTo>
                    <a:pt x="8633" y="11513"/>
                    <a:pt x="8614" y="11401"/>
                    <a:pt x="8588" y="11292"/>
                  </a:cubicBezTo>
                  <a:cubicBezTo>
                    <a:pt x="8584" y="11262"/>
                    <a:pt x="8168" y="11195"/>
                    <a:pt x="8164" y="11165"/>
                  </a:cubicBezTo>
                  <a:cubicBezTo>
                    <a:pt x="7958" y="11214"/>
                    <a:pt x="7678" y="11139"/>
                    <a:pt x="7554" y="10978"/>
                  </a:cubicBezTo>
                  <a:cubicBezTo>
                    <a:pt x="7505" y="10922"/>
                    <a:pt x="7546" y="10809"/>
                    <a:pt x="7633" y="10839"/>
                  </a:cubicBezTo>
                  <a:cubicBezTo>
                    <a:pt x="8123" y="10963"/>
                    <a:pt x="8599" y="10817"/>
                    <a:pt x="8550" y="10671"/>
                  </a:cubicBezTo>
                  <a:cubicBezTo>
                    <a:pt x="8520" y="10573"/>
                    <a:pt x="7940" y="10476"/>
                    <a:pt x="7704" y="10450"/>
                  </a:cubicBezTo>
                  <a:cubicBezTo>
                    <a:pt x="7494" y="10427"/>
                    <a:pt x="7307" y="10349"/>
                    <a:pt x="7202" y="10161"/>
                  </a:cubicBezTo>
                  <a:cubicBezTo>
                    <a:pt x="7168" y="10105"/>
                    <a:pt x="7232" y="10038"/>
                    <a:pt x="7292" y="10072"/>
                  </a:cubicBezTo>
                  <a:cubicBezTo>
                    <a:pt x="7981" y="10382"/>
                    <a:pt x="8501" y="9907"/>
                    <a:pt x="7737" y="9525"/>
                  </a:cubicBezTo>
                  <a:cubicBezTo>
                    <a:pt x="7487" y="9401"/>
                    <a:pt x="7191" y="9349"/>
                    <a:pt x="6603" y="9184"/>
                  </a:cubicBezTo>
                  <a:cubicBezTo>
                    <a:pt x="6558" y="9184"/>
                    <a:pt x="6558" y="9113"/>
                    <a:pt x="6603" y="9113"/>
                  </a:cubicBezTo>
                  <a:cubicBezTo>
                    <a:pt x="6842" y="9105"/>
                    <a:pt x="7082" y="9124"/>
                    <a:pt x="7318" y="9169"/>
                  </a:cubicBezTo>
                  <a:cubicBezTo>
                    <a:pt x="7621" y="9225"/>
                    <a:pt x="8438" y="9278"/>
                    <a:pt x="8056" y="8708"/>
                  </a:cubicBezTo>
                  <a:cubicBezTo>
                    <a:pt x="7318" y="8858"/>
                    <a:pt x="6389" y="8821"/>
                    <a:pt x="5824" y="8266"/>
                  </a:cubicBezTo>
                  <a:cubicBezTo>
                    <a:pt x="5805" y="8248"/>
                    <a:pt x="5831" y="8218"/>
                    <a:pt x="5854" y="8229"/>
                  </a:cubicBezTo>
                  <a:cubicBezTo>
                    <a:pt x="6524" y="8547"/>
                    <a:pt x="7449" y="8435"/>
                    <a:pt x="7921" y="8229"/>
                  </a:cubicBezTo>
                  <a:cubicBezTo>
                    <a:pt x="8176" y="8117"/>
                    <a:pt x="7827" y="8015"/>
                    <a:pt x="7779" y="7922"/>
                  </a:cubicBezTo>
                  <a:cubicBezTo>
                    <a:pt x="5243" y="8162"/>
                    <a:pt x="4828" y="6675"/>
                    <a:pt x="4902" y="5165"/>
                  </a:cubicBezTo>
                  <a:cubicBezTo>
                    <a:pt x="4917" y="4798"/>
                    <a:pt x="4959" y="4428"/>
                    <a:pt x="5004" y="4057"/>
                  </a:cubicBezTo>
                  <a:cubicBezTo>
                    <a:pt x="4884" y="4136"/>
                    <a:pt x="4711" y="4098"/>
                    <a:pt x="4577" y="4072"/>
                  </a:cubicBezTo>
                  <a:cubicBezTo>
                    <a:pt x="4442" y="4046"/>
                    <a:pt x="4502" y="3855"/>
                    <a:pt x="4629" y="3877"/>
                  </a:cubicBezTo>
                  <a:cubicBezTo>
                    <a:pt x="4756" y="3903"/>
                    <a:pt x="4902" y="3877"/>
                    <a:pt x="5011" y="3952"/>
                  </a:cubicBezTo>
                  <a:cubicBezTo>
                    <a:pt x="5011" y="3952"/>
                    <a:pt x="5015" y="3956"/>
                    <a:pt x="5019" y="3960"/>
                  </a:cubicBezTo>
                  <a:cubicBezTo>
                    <a:pt x="5034" y="3825"/>
                    <a:pt x="5052" y="3690"/>
                    <a:pt x="5075" y="3559"/>
                  </a:cubicBezTo>
                  <a:cubicBezTo>
                    <a:pt x="5007" y="3555"/>
                    <a:pt x="4940" y="3548"/>
                    <a:pt x="4876" y="3529"/>
                  </a:cubicBezTo>
                  <a:cubicBezTo>
                    <a:pt x="4768" y="3506"/>
                    <a:pt x="4663" y="3491"/>
                    <a:pt x="4554" y="3473"/>
                  </a:cubicBezTo>
                  <a:cubicBezTo>
                    <a:pt x="4487" y="3461"/>
                    <a:pt x="4487" y="3345"/>
                    <a:pt x="4554" y="3334"/>
                  </a:cubicBezTo>
                  <a:cubicBezTo>
                    <a:pt x="4704" y="3315"/>
                    <a:pt x="4947" y="3293"/>
                    <a:pt x="5101" y="3375"/>
                  </a:cubicBezTo>
                  <a:cubicBezTo>
                    <a:pt x="5112" y="3304"/>
                    <a:pt x="5120" y="3229"/>
                    <a:pt x="5131" y="3158"/>
                  </a:cubicBezTo>
                  <a:cubicBezTo>
                    <a:pt x="5146" y="3057"/>
                    <a:pt x="5161" y="2960"/>
                    <a:pt x="5180" y="2862"/>
                  </a:cubicBezTo>
                  <a:cubicBezTo>
                    <a:pt x="5034" y="2870"/>
                    <a:pt x="4887" y="2862"/>
                    <a:pt x="4741" y="2851"/>
                  </a:cubicBezTo>
                  <a:cubicBezTo>
                    <a:pt x="4696" y="2836"/>
                    <a:pt x="4696" y="2772"/>
                    <a:pt x="4741" y="2761"/>
                  </a:cubicBezTo>
                  <a:cubicBezTo>
                    <a:pt x="4891" y="2754"/>
                    <a:pt x="5049" y="2735"/>
                    <a:pt x="5187" y="2795"/>
                  </a:cubicBezTo>
                  <a:cubicBezTo>
                    <a:pt x="5225" y="2548"/>
                    <a:pt x="5258" y="2308"/>
                    <a:pt x="5281" y="2083"/>
                  </a:cubicBezTo>
                  <a:cubicBezTo>
                    <a:pt x="5281" y="2098"/>
                    <a:pt x="5269" y="2109"/>
                    <a:pt x="5258" y="2117"/>
                  </a:cubicBezTo>
                  <a:cubicBezTo>
                    <a:pt x="5138" y="2184"/>
                    <a:pt x="5022" y="2177"/>
                    <a:pt x="4891" y="2173"/>
                  </a:cubicBezTo>
                  <a:cubicBezTo>
                    <a:pt x="4753" y="2173"/>
                    <a:pt x="4614" y="2154"/>
                    <a:pt x="4479" y="2121"/>
                  </a:cubicBezTo>
                  <a:cubicBezTo>
                    <a:pt x="4431" y="2106"/>
                    <a:pt x="4431" y="2035"/>
                    <a:pt x="4479" y="2020"/>
                  </a:cubicBezTo>
                  <a:cubicBezTo>
                    <a:pt x="4614" y="1986"/>
                    <a:pt x="4753" y="1967"/>
                    <a:pt x="4891" y="1967"/>
                  </a:cubicBezTo>
                  <a:cubicBezTo>
                    <a:pt x="5022" y="1963"/>
                    <a:pt x="5138" y="1952"/>
                    <a:pt x="5258" y="2023"/>
                  </a:cubicBezTo>
                  <a:cubicBezTo>
                    <a:pt x="5273" y="2031"/>
                    <a:pt x="5284" y="2050"/>
                    <a:pt x="5284" y="2068"/>
                  </a:cubicBezTo>
                  <a:cubicBezTo>
                    <a:pt x="5307" y="1874"/>
                    <a:pt x="5322" y="1686"/>
                    <a:pt x="5329" y="1514"/>
                  </a:cubicBezTo>
                  <a:cubicBezTo>
                    <a:pt x="5206" y="1551"/>
                    <a:pt x="5067" y="1529"/>
                    <a:pt x="4936" y="1533"/>
                  </a:cubicBezTo>
                  <a:cubicBezTo>
                    <a:pt x="4753" y="1536"/>
                    <a:pt x="4565" y="1529"/>
                    <a:pt x="4386" y="1540"/>
                  </a:cubicBezTo>
                  <a:cubicBezTo>
                    <a:pt x="4333" y="1540"/>
                    <a:pt x="4326" y="1469"/>
                    <a:pt x="4371" y="1454"/>
                  </a:cubicBezTo>
                  <a:cubicBezTo>
                    <a:pt x="4554" y="1402"/>
                    <a:pt x="4745" y="1372"/>
                    <a:pt x="4932" y="1360"/>
                  </a:cubicBezTo>
                  <a:cubicBezTo>
                    <a:pt x="5067" y="1357"/>
                    <a:pt x="5210" y="1334"/>
                    <a:pt x="5333" y="1375"/>
                  </a:cubicBezTo>
                  <a:cubicBezTo>
                    <a:pt x="5337" y="1252"/>
                    <a:pt x="5333" y="1125"/>
                    <a:pt x="5322" y="1001"/>
                  </a:cubicBezTo>
                  <a:cubicBezTo>
                    <a:pt x="5202" y="993"/>
                    <a:pt x="5075" y="971"/>
                    <a:pt x="4951" y="971"/>
                  </a:cubicBezTo>
                  <a:cubicBezTo>
                    <a:pt x="4738" y="975"/>
                    <a:pt x="4520" y="993"/>
                    <a:pt x="4307" y="1031"/>
                  </a:cubicBezTo>
                  <a:cubicBezTo>
                    <a:pt x="4277" y="1038"/>
                    <a:pt x="4262" y="993"/>
                    <a:pt x="4296" y="986"/>
                  </a:cubicBezTo>
                  <a:cubicBezTo>
                    <a:pt x="4528" y="885"/>
                    <a:pt x="4775" y="829"/>
                    <a:pt x="5030" y="817"/>
                  </a:cubicBezTo>
                  <a:cubicBezTo>
                    <a:pt x="5120" y="814"/>
                    <a:pt x="5206" y="817"/>
                    <a:pt x="5296" y="825"/>
                  </a:cubicBezTo>
                  <a:cubicBezTo>
                    <a:pt x="5243" y="574"/>
                    <a:pt x="5131" y="424"/>
                    <a:pt x="4917" y="417"/>
                  </a:cubicBezTo>
                  <a:close/>
                  <a:moveTo>
                    <a:pt x="7187" y="18989"/>
                  </a:moveTo>
                  <a:cubicBezTo>
                    <a:pt x="7232" y="18974"/>
                    <a:pt x="7277" y="18951"/>
                    <a:pt x="7318" y="18925"/>
                  </a:cubicBezTo>
                  <a:cubicBezTo>
                    <a:pt x="7363" y="18895"/>
                    <a:pt x="7427" y="18872"/>
                    <a:pt x="7464" y="18929"/>
                  </a:cubicBezTo>
                  <a:cubicBezTo>
                    <a:pt x="7498" y="18989"/>
                    <a:pt x="7445" y="19063"/>
                    <a:pt x="7408" y="19108"/>
                  </a:cubicBezTo>
                  <a:cubicBezTo>
                    <a:pt x="7367" y="19153"/>
                    <a:pt x="7296" y="19176"/>
                    <a:pt x="7243" y="19195"/>
                  </a:cubicBezTo>
                  <a:cubicBezTo>
                    <a:pt x="7116" y="19239"/>
                    <a:pt x="7056" y="19030"/>
                    <a:pt x="7187" y="18989"/>
                  </a:cubicBezTo>
                  <a:close/>
                  <a:moveTo>
                    <a:pt x="7116" y="19741"/>
                  </a:moveTo>
                  <a:cubicBezTo>
                    <a:pt x="7153" y="19659"/>
                    <a:pt x="7183" y="19569"/>
                    <a:pt x="7277" y="19535"/>
                  </a:cubicBezTo>
                  <a:cubicBezTo>
                    <a:pt x="7337" y="19520"/>
                    <a:pt x="7400" y="19565"/>
                    <a:pt x="7400" y="19629"/>
                  </a:cubicBezTo>
                  <a:cubicBezTo>
                    <a:pt x="7400" y="19704"/>
                    <a:pt x="7348" y="19790"/>
                    <a:pt x="7314" y="19854"/>
                  </a:cubicBezTo>
                  <a:cubicBezTo>
                    <a:pt x="7284" y="19910"/>
                    <a:pt x="7213" y="19929"/>
                    <a:pt x="7157" y="19895"/>
                  </a:cubicBezTo>
                  <a:cubicBezTo>
                    <a:pt x="7101" y="19865"/>
                    <a:pt x="7082" y="19794"/>
                    <a:pt x="7116" y="19738"/>
                  </a:cubicBezTo>
                  <a:close/>
                  <a:moveTo>
                    <a:pt x="7179" y="16850"/>
                  </a:moveTo>
                  <a:cubicBezTo>
                    <a:pt x="7239" y="16794"/>
                    <a:pt x="7303" y="16753"/>
                    <a:pt x="7385" y="16771"/>
                  </a:cubicBezTo>
                  <a:cubicBezTo>
                    <a:pt x="7438" y="16786"/>
                    <a:pt x="7468" y="16839"/>
                    <a:pt x="7457" y="16891"/>
                  </a:cubicBezTo>
                  <a:cubicBezTo>
                    <a:pt x="7434" y="16947"/>
                    <a:pt x="7404" y="16992"/>
                    <a:pt x="7359" y="17026"/>
                  </a:cubicBezTo>
                  <a:cubicBezTo>
                    <a:pt x="7243" y="17142"/>
                    <a:pt x="7067" y="16966"/>
                    <a:pt x="7179" y="16850"/>
                  </a:cubicBezTo>
                  <a:close/>
                  <a:moveTo>
                    <a:pt x="7412" y="21318"/>
                  </a:moveTo>
                  <a:cubicBezTo>
                    <a:pt x="7419" y="21318"/>
                    <a:pt x="7430" y="21318"/>
                    <a:pt x="7442" y="21322"/>
                  </a:cubicBezTo>
                  <a:cubicBezTo>
                    <a:pt x="7475" y="21333"/>
                    <a:pt x="7498" y="21370"/>
                    <a:pt x="7487" y="21404"/>
                  </a:cubicBezTo>
                  <a:cubicBezTo>
                    <a:pt x="7475" y="21464"/>
                    <a:pt x="7408" y="21498"/>
                    <a:pt x="7352" y="21505"/>
                  </a:cubicBezTo>
                  <a:cubicBezTo>
                    <a:pt x="7288" y="21520"/>
                    <a:pt x="7224" y="21472"/>
                    <a:pt x="7221" y="21404"/>
                  </a:cubicBezTo>
                  <a:cubicBezTo>
                    <a:pt x="7221" y="21340"/>
                    <a:pt x="7284" y="21292"/>
                    <a:pt x="7348" y="21307"/>
                  </a:cubicBezTo>
                  <a:lnTo>
                    <a:pt x="7359" y="21307"/>
                  </a:lnTo>
                  <a:cubicBezTo>
                    <a:pt x="7370" y="21307"/>
                    <a:pt x="7385" y="21311"/>
                    <a:pt x="7397" y="21311"/>
                  </a:cubicBezTo>
                  <a:cubicBezTo>
                    <a:pt x="7400" y="21314"/>
                    <a:pt x="7408" y="21314"/>
                    <a:pt x="7412" y="21318"/>
                  </a:cubicBezTo>
                  <a:close/>
                  <a:moveTo>
                    <a:pt x="7161" y="21951"/>
                  </a:moveTo>
                  <a:cubicBezTo>
                    <a:pt x="6985" y="21947"/>
                    <a:pt x="6985" y="21681"/>
                    <a:pt x="7161" y="21678"/>
                  </a:cubicBezTo>
                  <a:cubicBezTo>
                    <a:pt x="7191" y="21678"/>
                    <a:pt x="7221" y="21678"/>
                    <a:pt x="7251" y="21674"/>
                  </a:cubicBezTo>
                  <a:cubicBezTo>
                    <a:pt x="7281" y="21674"/>
                    <a:pt x="7307" y="21681"/>
                    <a:pt x="7337" y="21689"/>
                  </a:cubicBezTo>
                  <a:cubicBezTo>
                    <a:pt x="7423" y="21704"/>
                    <a:pt x="7434" y="21820"/>
                    <a:pt x="7382" y="21876"/>
                  </a:cubicBezTo>
                  <a:cubicBezTo>
                    <a:pt x="7352" y="21913"/>
                    <a:pt x="7314" y="21936"/>
                    <a:pt x="7269" y="21947"/>
                  </a:cubicBezTo>
                  <a:cubicBezTo>
                    <a:pt x="7232" y="21955"/>
                    <a:pt x="7194" y="21955"/>
                    <a:pt x="7161" y="21955"/>
                  </a:cubicBezTo>
                  <a:close/>
                  <a:moveTo>
                    <a:pt x="7266" y="22397"/>
                  </a:moveTo>
                  <a:cubicBezTo>
                    <a:pt x="7311" y="22370"/>
                    <a:pt x="7363" y="22355"/>
                    <a:pt x="7415" y="22355"/>
                  </a:cubicBezTo>
                  <a:cubicBezTo>
                    <a:pt x="7490" y="22355"/>
                    <a:pt x="7535" y="22438"/>
                    <a:pt x="7502" y="22501"/>
                  </a:cubicBezTo>
                  <a:cubicBezTo>
                    <a:pt x="7442" y="22629"/>
                    <a:pt x="7292" y="22674"/>
                    <a:pt x="7161" y="22648"/>
                  </a:cubicBezTo>
                  <a:cubicBezTo>
                    <a:pt x="7056" y="22629"/>
                    <a:pt x="7067" y="22479"/>
                    <a:pt x="7161" y="22453"/>
                  </a:cubicBezTo>
                  <a:cubicBezTo>
                    <a:pt x="7198" y="22438"/>
                    <a:pt x="7232" y="22419"/>
                    <a:pt x="7266" y="22397"/>
                  </a:cubicBezTo>
                  <a:close/>
                  <a:moveTo>
                    <a:pt x="7108" y="25913"/>
                  </a:moveTo>
                  <a:cubicBezTo>
                    <a:pt x="7146" y="25909"/>
                    <a:pt x="7183" y="25909"/>
                    <a:pt x="7221" y="25924"/>
                  </a:cubicBezTo>
                  <a:cubicBezTo>
                    <a:pt x="7262" y="25936"/>
                    <a:pt x="7281" y="25984"/>
                    <a:pt x="7258" y="26022"/>
                  </a:cubicBezTo>
                  <a:cubicBezTo>
                    <a:pt x="7239" y="26071"/>
                    <a:pt x="7198" y="26104"/>
                    <a:pt x="7146" y="26115"/>
                  </a:cubicBezTo>
                  <a:cubicBezTo>
                    <a:pt x="7108" y="26127"/>
                    <a:pt x="7067" y="26134"/>
                    <a:pt x="7026" y="26138"/>
                  </a:cubicBezTo>
                  <a:cubicBezTo>
                    <a:pt x="6891" y="26145"/>
                    <a:pt x="6887" y="25932"/>
                    <a:pt x="7026" y="25928"/>
                  </a:cubicBezTo>
                  <a:cubicBezTo>
                    <a:pt x="7052" y="25924"/>
                    <a:pt x="7082" y="25921"/>
                    <a:pt x="7108" y="25913"/>
                  </a:cubicBezTo>
                  <a:close/>
                  <a:moveTo>
                    <a:pt x="6809" y="26617"/>
                  </a:moveTo>
                  <a:cubicBezTo>
                    <a:pt x="6876" y="26580"/>
                    <a:pt x="6944" y="26546"/>
                    <a:pt x="7015" y="26520"/>
                  </a:cubicBezTo>
                  <a:cubicBezTo>
                    <a:pt x="7082" y="26494"/>
                    <a:pt x="7142" y="26595"/>
                    <a:pt x="7086" y="26640"/>
                  </a:cubicBezTo>
                  <a:cubicBezTo>
                    <a:pt x="7048" y="26673"/>
                    <a:pt x="7003" y="26692"/>
                    <a:pt x="6959" y="26700"/>
                  </a:cubicBezTo>
                  <a:cubicBezTo>
                    <a:pt x="6917" y="26703"/>
                    <a:pt x="6876" y="26703"/>
                    <a:pt x="6835" y="26711"/>
                  </a:cubicBezTo>
                  <a:cubicBezTo>
                    <a:pt x="6782" y="26715"/>
                    <a:pt x="6768" y="26640"/>
                    <a:pt x="6809" y="26617"/>
                  </a:cubicBezTo>
                  <a:close/>
                  <a:moveTo>
                    <a:pt x="6663" y="27145"/>
                  </a:moveTo>
                  <a:cubicBezTo>
                    <a:pt x="6730" y="27112"/>
                    <a:pt x="6790" y="27059"/>
                    <a:pt x="6865" y="27040"/>
                  </a:cubicBezTo>
                  <a:cubicBezTo>
                    <a:pt x="6955" y="27018"/>
                    <a:pt x="7026" y="27112"/>
                    <a:pt x="6981" y="27194"/>
                  </a:cubicBezTo>
                  <a:cubicBezTo>
                    <a:pt x="6880" y="27359"/>
                    <a:pt x="6655" y="27385"/>
                    <a:pt x="6479" y="27381"/>
                  </a:cubicBezTo>
                  <a:cubicBezTo>
                    <a:pt x="6400" y="27378"/>
                    <a:pt x="6386" y="27269"/>
                    <a:pt x="6460" y="27243"/>
                  </a:cubicBezTo>
                  <a:cubicBezTo>
                    <a:pt x="6532" y="27217"/>
                    <a:pt x="6599" y="27183"/>
                    <a:pt x="6663" y="27145"/>
                  </a:cubicBezTo>
                  <a:close/>
                  <a:moveTo>
                    <a:pt x="6236" y="28040"/>
                  </a:moveTo>
                  <a:cubicBezTo>
                    <a:pt x="6348" y="27995"/>
                    <a:pt x="6453" y="27921"/>
                    <a:pt x="6577" y="27939"/>
                  </a:cubicBezTo>
                  <a:cubicBezTo>
                    <a:pt x="6614" y="27947"/>
                    <a:pt x="6621" y="27995"/>
                    <a:pt x="6610" y="28025"/>
                  </a:cubicBezTo>
                  <a:cubicBezTo>
                    <a:pt x="6554" y="28138"/>
                    <a:pt x="6397" y="28179"/>
                    <a:pt x="6281" y="28213"/>
                  </a:cubicBezTo>
                  <a:cubicBezTo>
                    <a:pt x="6123" y="28254"/>
                    <a:pt x="5966" y="28265"/>
                    <a:pt x="5809" y="28306"/>
                  </a:cubicBezTo>
                  <a:cubicBezTo>
                    <a:pt x="5764" y="28310"/>
                    <a:pt x="5749" y="28250"/>
                    <a:pt x="5790" y="28231"/>
                  </a:cubicBezTo>
                  <a:cubicBezTo>
                    <a:pt x="5940" y="28172"/>
                    <a:pt x="6082" y="28104"/>
                    <a:pt x="6236" y="28044"/>
                  </a:cubicBezTo>
                  <a:close/>
                  <a:moveTo>
                    <a:pt x="6191" y="28561"/>
                  </a:moveTo>
                  <a:cubicBezTo>
                    <a:pt x="6243" y="28546"/>
                    <a:pt x="6288" y="28602"/>
                    <a:pt x="6262" y="28655"/>
                  </a:cubicBezTo>
                  <a:cubicBezTo>
                    <a:pt x="5936" y="29201"/>
                    <a:pt x="4959" y="29063"/>
                    <a:pt x="4438" y="28995"/>
                  </a:cubicBezTo>
                  <a:cubicBezTo>
                    <a:pt x="4416" y="28992"/>
                    <a:pt x="4408" y="28962"/>
                    <a:pt x="4431" y="28954"/>
                  </a:cubicBezTo>
                  <a:cubicBezTo>
                    <a:pt x="4741" y="28898"/>
                    <a:pt x="5063" y="28935"/>
                    <a:pt x="5371" y="28872"/>
                  </a:cubicBezTo>
                  <a:cubicBezTo>
                    <a:pt x="5666" y="28812"/>
                    <a:pt x="5906" y="28606"/>
                    <a:pt x="6191" y="28561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9"/>
            <p:cNvSpPr/>
            <p:nvPr/>
          </p:nvSpPr>
          <p:spPr>
            <a:xfrm>
              <a:off x="1508024" y="3074227"/>
              <a:ext cx="18956" cy="15126"/>
            </a:xfrm>
            <a:custGeom>
              <a:avLst/>
              <a:gdLst/>
              <a:ahLst/>
              <a:cxnLst/>
              <a:rect l="l" t="t" r="r" b="b"/>
              <a:pathLst>
                <a:path w="559" h="446" extrusionOk="0">
                  <a:moveTo>
                    <a:pt x="1" y="397"/>
                  </a:moveTo>
                  <a:cubicBezTo>
                    <a:pt x="143" y="416"/>
                    <a:pt x="285" y="438"/>
                    <a:pt x="424" y="446"/>
                  </a:cubicBezTo>
                  <a:cubicBezTo>
                    <a:pt x="469" y="412"/>
                    <a:pt x="514" y="378"/>
                    <a:pt x="559" y="345"/>
                  </a:cubicBezTo>
                  <a:lnTo>
                    <a:pt x="559" y="0"/>
                  </a:lnTo>
                  <a:cubicBezTo>
                    <a:pt x="390" y="154"/>
                    <a:pt x="203" y="288"/>
                    <a:pt x="1" y="397"/>
                  </a:cubicBezTo>
                  <a:close/>
                </a:path>
              </a:pathLst>
            </a:custGeom>
            <a:solidFill>
              <a:srgbClr val="CC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9"/>
            <p:cNvSpPr/>
            <p:nvPr/>
          </p:nvSpPr>
          <p:spPr>
            <a:xfrm>
              <a:off x="1397034" y="3361889"/>
              <a:ext cx="224959" cy="960269"/>
            </a:xfrm>
            <a:custGeom>
              <a:avLst/>
              <a:gdLst/>
              <a:ahLst/>
              <a:cxnLst/>
              <a:rect l="l" t="t" r="r" b="b"/>
              <a:pathLst>
                <a:path w="6634" h="28314" extrusionOk="0">
                  <a:moveTo>
                    <a:pt x="3244" y="645"/>
                  </a:moveTo>
                  <a:cubicBezTo>
                    <a:pt x="2851" y="1"/>
                    <a:pt x="2367" y="1057"/>
                    <a:pt x="57" y="2154"/>
                  </a:cubicBezTo>
                  <a:cubicBezTo>
                    <a:pt x="64" y="2776"/>
                    <a:pt x="113" y="3435"/>
                    <a:pt x="109" y="3866"/>
                  </a:cubicBezTo>
                  <a:cubicBezTo>
                    <a:pt x="94" y="4603"/>
                    <a:pt x="117" y="5341"/>
                    <a:pt x="53" y="6079"/>
                  </a:cubicBezTo>
                  <a:cubicBezTo>
                    <a:pt x="16" y="6510"/>
                    <a:pt x="49" y="7015"/>
                    <a:pt x="1" y="7480"/>
                  </a:cubicBezTo>
                  <a:lnTo>
                    <a:pt x="1" y="25205"/>
                  </a:lnTo>
                  <a:cubicBezTo>
                    <a:pt x="1" y="26040"/>
                    <a:pt x="94" y="26789"/>
                    <a:pt x="251" y="27325"/>
                  </a:cubicBezTo>
                  <a:cubicBezTo>
                    <a:pt x="525" y="28242"/>
                    <a:pt x="2955" y="28314"/>
                    <a:pt x="4821" y="28141"/>
                  </a:cubicBezTo>
                  <a:cubicBezTo>
                    <a:pt x="4974" y="27943"/>
                    <a:pt x="5116" y="27733"/>
                    <a:pt x="5240" y="27516"/>
                  </a:cubicBezTo>
                  <a:cubicBezTo>
                    <a:pt x="4952" y="27516"/>
                    <a:pt x="4667" y="27493"/>
                    <a:pt x="4386" y="27452"/>
                  </a:cubicBezTo>
                  <a:cubicBezTo>
                    <a:pt x="4367" y="27448"/>
                    <a:pt x="4356" y="27415"/>
                    <a:pt x="4382" y="27411"/>
                  </a:cubicBezTo>
                  <a:cubicBezTo>
                    <a:pt x="4693" y="27355"/>
                    <a:pt x="5011" y="27388"/>
                    <a:pt x="5322" y="27325"/>
                  </a:cubicBezTo>
                  <a:lnTo>
                    <a:pt x="5345" y="27321"/>
                  </a:lnTo>
                  <a:cubicBezTo>
                    <a:pt x="6633" y="24827"/>
                    <a:pt x="6461" y="20771"/>
                    <a:pt x="6461" y="14423"/>
                  </a:cubicBezTo>
                  <a:cubicBezTo>
                    <a:pt x="6461" y="6416"/>
                    <a:pt x="5315" y="8053"/>
                    <a:pt x="4390" y="6798"/>
                  </a:cubicBezTo>
                  <a:cubicBezTo>
                    <a:pt x="3465" y="5543"/>
                    <a:pt x="3682" y="1353"/>
                    <a:pt x="3244" y="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9"/>
            <p:cNvSpPr/>
            <p:nvPr/>
          </p:nvSpPr>
          <p:spPr>
            <a:xfrm>
              <a:off x="1355629" y="3187366"/>
              <a:ext cx="369585" cy="364959"/>
            </a:xfrm>
            <a:custGeom>
              <a:avLst/>
              <a:gdLst/>
              <a:ahLst/>
              <a:cxnLst/>
              <a:rect l="l" t="t" r="r" b="b"/>
              <a:pathLst>
                <a:path w="10899" h="10761" extrusionOk="0">
                  <a:moveTo>
                    <a:pt x="604" y="1915"/>
                  </a:moveTo>
                  <a:cubicBezTo>
                    <a:pt x="2487" y="1252"/>
                    <a:pt x="5270" y="1057"/>
                    <a:pt x="6809" y="1379"/>
                  </a:cubicBezTo>
                  <a:cubicBezTo>
                    <a:pt x="9150" y="1866"/>
                    <a:pt x="9232" y="1866"/>
                    <a:pt x="8633" y="6278"/>
                  </a:cubicBezTo>
                  <a:cubicBezTo>
                    <a:pt x="8277" y="8907"/>
                    <a:pt x="8259" y="10154"/>
                    <a:pt x="8551" y="10761"/>
                  </a:cubicBezTo>
                  <a:cubicBezTo>
                    <a:pt x="8745" y="10712"/>
                    <a:pt x="8925" y="10611"/>
                    <a:pt x="9075" y="10476"/>
                  </a:cubicBezTo>
                  <a:cubicBezTo>
                    <a:pt x="9337" y="10225"/>
                    <a:pt x="9502" y="9910"/>
                    <a:pt x="9611" y="9573"/>
                  </a:cubicBezTo>
                  <a:cubicBezTo>
                    <a:pt x="9521" y="9660"/>
                    <a:pt x="9420" y="9734"/>
                    <a:pt x="9311" y="9802"/>
                  </a:cubicBezTo>
                  <a:cubicBezTo>
                    <a:pt x="9262" y="9828"/>
                    <a:pt x="9210" y="9776"/>
                    <a:pt x="9236" y="9727"/>
                  </a:cubicBezTo>
                  <a:cubicBezTo>
                    <a:pt x="9356" y="9484"/>
                    <a:pt x="9539" y="9281"/>
                    <a:pt x="9734" y="9090"/>
                  </a:cubicBezTo>
                  <a:cubicBezTo>
                    <a:pt x="9757" y="8967"/>
                    <a:pt x="9775" y="8843"/>
                    <a:pt x="9790" y="8720"/>
                  </a:cubicBezTo>
                  <a:cubicBezTo>
                    <a:pt x="9738" y="8772"/>
                    <a:pt x="9689" y="8824"/>
                    <a:pt x="9637" y="8873"/>
                  </a:cubicBezTo>
                  <a:cubicBezTo>
                    <a:pt x="9465" y="9045"/>
                    <a:pt x="9303" y="9263"/>
                    <a:pt x="9094" y="9394"/>
                  </a:cubicBezTo>
                  <a:cubicBezTo>
                    <a:pt x="9053" y="9416"/>
                    <a:pt x="9000" y="9379"/>
                    <a:pt x="9011" y="9330"/>
                  </a:cubicBezTo>
                  <a:cubicBezTo>
                    <a:pt x="9060" y="9075"/>
                    <a:pt x="9288" y="8873"/>
                    <a:pt x="9465" y="8705"/>
                  </a:cubicBezTo>
                  <a:cubicBezTo>
                    <a:pt x="9584" y="8588"/>
                    <a:pt x="9704" y="8480"/>
                    <a:pt x="9828" y="8371"/>
                  </a:cubicBezTo>
                  <a:cubicBezTo>
                    <a:pt x="9835" y="8278"/>
                    <a:pt x="9843" y="8180"/>
                    <a:pt x="9847" y="8087"/>
                  </a:cubicBezTo>
                  <a:cubicBezTo>
                    <a:pt x="9727" y="8229"/>
                    <a:pt x="9584" y="8349"/>
                    <a:pt x="9420" y="8435"/>
                  </a:cubicBezTo>
                  <a:cubicBezTo>
                    <a:pt x="9371" y="8465"/>
                    <a:pt x="9322" y="8412"/>
                    <a:pt x="9348" y="8364"/>
                  </a:cubicBezTo>
                  <a:cubicBezTo>
                    <a:pt x="9468" y="8124"/>
                    <a:pt x="9670" y="7933"/>
                    <a:pt x="9861" y="7735"/>
                  </a:cubicBezTo>
                  <a:cubicBezTo>
                    <a:pt x="9865" y="7622"/>
                    <a:pt x="9865" y="7510"/>
                    <a:pt x="9865" y="7401"/>
                  </a:cubicBezTo>
                  <a:lnTo>
                    <a:pt x="9865" y="7315"/>
                  </a:lnTo>
                  <a:cubicBezTo>
                    <a:pt x="9805" y="7383"/>
                    <a:pt x="9745" y="7450"/>
                    <a:pt x="9678" y="7517"/>
                  </a:cubicBezTo>
                  <a:cubicBezTo>
                    <a:pt x="9554" y="7641"/>
                    <a:pt x="9420" y="7791"/>
                    <a:pt x="9259" y="7862"/>
                  </a:cubicBezTo>
                  <a:cubicBezTo>
                    <a:pt x="9221" y="7877"/>
                    <a:pt x="9169" y="7851"/>
                    <a:pt x="9184" y="7806"/>
                  </a:cubicBezTo>
                  <a:cubicBezTo>
                    <a:pt x="9285" y="7506"/>
                    <a:pt x="9599" y="7304"/>
                    <a:pt x="9861" y="7113"/>
                  </a:cubicBezTo>
                  <a:cubicBezTo>
                    <a:pt x="9847" y="6577"/>
                    <a:pt x="9828" y="4585"/>
                    <a:pt x="9940" y="4184"/>
                  </a:cubicBezTo>
                  <a:cubicBezTo>
                    <a:pt x="9768" y="4334"/>
                    <a:pt x="9626" y="4514"/>
                    <a:pt x="9517" y="4716"/>
                  </a:cubicBezTo>
                  <a:cubicBezTo>
                    <a:pt x="9142" y="5454"/>
                    <a:pt x="9292" y="6237"/>
                    <a:pt x="9124" y="7012"/>
                  </a:cubicBezTo>
                  <a:cubicBezTo>
                    <a:pt x="9116" y="7038"/>
                    <a:pt x="9079" y="7038"/>
                    <a:pt x="9068" y="7012"/>
                  </a:cubicBezTo>
                  <a:cubicBezTo>
                    <a:pt x="8981" y="6566"/>
                    <a:pt x="9083" y="6090"/>
                    <a:pt x="9124" y="5641"/>
                  </a:cubicBezTo>
                  <a:cubicBezTo>
                    <a:pt x="9154" y="5293"/>
                    <a:pt x="9172" y="4933"/>
                    <a:pt x="9330" y="4611"/>
                  </a:cubicBezTo>
                  <a:cubicBezTo>
                    <a:pt x="9558" y="4158"/>
                    <a:pt x="9888" y="3761"/>
                    <a:pt x="10288" y="3450"/>
                  </a:cubicBezTo>
                  <a:cubicBezTo>
                    <a:pt x="10262" y="3450"/>
                    <a:pt x="10232" y="3446"/>
                    <a:pt x="10206" y="3443"/>
                  </a:cubicBezTo>
                  <a:cubicBezTo>
                    <a:pt x="10124" y="3431"/>
                    <a:pt x="10045" y="3428"/>
                    <a:pt x="9981" y="3364"/>
                  </a:cubicBezTo>
                  <a:cubicBezTo>
                    <a:pt x="9955" y="3338"/>
                    <a:pt x="9963" y="3297"/>
                    <a:pt x="9993" y="3282"/>
                  </a:cubicBezTo>
                  <a:cubicBezTo>
                    <a:pt x="10071" y="3240"/>
                    <a:pt x="10146" y="3259"/>
                    <a:pt x="10229" y="3270"/>
                  </a:cubicBezTo>
                  <a:cubicBezTo>
                    <a:pt x="10322" y="3285"/>
                    <a:pt x="10416" y="3293"/>
                    <a:pt x="10509" y="3297"/>
                  </a:cubicBezTo>
                  <a:cubicBezTo>
                    <a:pt x="10513" y="3297"/>
                    <a:pt x="10517" y="3297"/>
                    <a:pt x="10524" y="3300"/>
                  </a:cubicBezTo>
                  <a:cubicBezTo>
                    <a:pt x="10562" y="3278"/>
                    <a:pt x="10599" y="3259"/>
                    <a:pt x="10637" y="3240"/>
                  </a:cubicBezTo>
                  <a:cubicBezTo>
                    <a:pt x="10682" y="3169"/>
                    <a:pt x="10719" y="3094"/>
                    <a:pt x="10749" y="3016"/>
                  </a:cubicBezTo>
                  <a:cubicBezTo>
                    <a:pt x="10502" y="3016"/>
                    <a:pt x="10210" y="2960"/>
                    <a:pt x="10034" y="2821"/>
                  </a:cubicBezTo>
                  <a:cubicBezTo>
                    <a:pt x="10008" y="2795"/>
                    <a:pt x="10015" y="2754"/>
                    <a:pt x="10045" y="2735"/>
                  </a:cubicBezTo>
                  <a:cubicBezTo>
                    <a:pt x="10270" y="2578"/>
                    <a:pt x="10562" y="2765"/>
                    <a:pt x="10813" y="2817"/>
                  </a:cubicBezTo>
                  <a:cubicBezTo>
                    <a:pt x="10816" y="2802"/>
                    <a:pt x="10820" y="2791"/>
                    <a:pt x="10824" y="2776"/>
                  </a:cubicBezTo>
                  <a:cubicBezTo>
                    <a:pt x="10846" y="2690"/>
                    <a:pt x="10861" y="2600"/>
                    <a:pt x="10873" y="2510"/>
                  </a:cubicBezTo>
                  <a:cubicBezTo>
                    <a:pt x="10727" y="2491"/>
                    <a:pt x="10588" y="2461"/>
                    <a:pt x="10446" y="2420"/>
                  </a:cubicBezTo>
                  <a:cubicBezTo>
                    <a:pt x="10292" y="2379"/>
                    <a:pt x="10112" y="2349"/>
                    <a:pt x="9996" y="2229"/>
                  </a:cubicBezTo>
                  <a:cubicBezTo>
                    <a:pt x="9959" y="2192"/>
                    <a:pt x="9978" y="2132"/>
                    <a:pt x="10026" y="2117"/>
                  </a:cubicBezTo>
                  <a:cubicBezTo>
                    <a:pt x="10191" y="2076"/>
                    <a:pt x="10348" y="2158"/>
                    <a:pt x="10506" y="2214"/>
                  </a:cubicBezTo>
                  <a:cubicBezTo>
                    <a:pt x="10633" y="2259"/>
                    <a:pt x="10760" y="2308"/>
                    <a:pt x="10888" y="2353"/>
                  </a:cubicBezTo>
                  <a:cubicBezTo>
                    <a:pt x="10899" y="2226"/>
                    <a:pt x="10899" y="2094"/>
                    <a:pt x="10888" y="1971"/>
                  </a:cubicBezTo>
                  <a:cubicBezTo>
                    <a:pt x="10775" y="1952"/>
                    <a:pt x="10659" y="1933"/>
                    <a:pt x="10543" y="1907"/>
                  </a:cubicBezTo>
                  <a:cubicBezTo>
                    <a:pt x="10378" y="1866"/>
                    <a:pt x="10206" y="1855"/>
                    <a:pt x="10064" y="1754"/>
                  </a:cubicBezTo>
                  <a:cubicBezTo>
                    <a:pt x="10026" y="1727"/>
                    <a:pt x="10008" y="1653"/>
                    <a:pt x="10064" y="1630"/>
                  </a:cubicBezTo>
                  <a:cubicBezTo>
                    <a:pt x="10315" y="1525"/>
                    <a:pt x="10603" y="1656"/>
                    <a:pt x="10865" y="1757"/>
                  </a:cubicBezTo>
                  <a:cubicBezTo>
                    <a:pt x="10854" y="1660"/>
                    <a:pt x="10835" y="1563"/>
                    <a:pt x="10816" y="1465"/>
                  </a:cubicBezTo>
                  <a:cubicBezTo>
                    <a:pt x="10682" y="1432"/>
                    <a:pt x="10547" y="1398"/>
                    <a:pt x="10412" y="1372"/>
                  </a:cubicBezTo>
                  <a:cubicBezTo>
                    <a:pt x="10258" y="1342"/>
                    <a:pt x="10094" y="1364"/>
                    <a:pt x="9951" y="1293"/>
                  </a:cubicBezTo>
                  <a:cubicBezTo>
                    <a:pt x="9910" y="1267"/>
                    <a:pt x="9903" y="1211"/>
                    <a:pt x="9936" y="1173"/>
                  </a:cubicBezTo>
                  <a:cubicBezTo>
                    <a:pt x="10135" y="945"/>
                    <a:pt x="10491" y="1098"/>
                    <a:pt x="10764" y="1241"/>
                  </a:cubicBezTo>
                  <a:cubicBezTo>
                    <a:pt x="10753" y="1188"/>
                    <a:pt x="10742" y="1136"/>
                    <a:pt x="10727" y="1087"/>
                  </a:cubicBezTo>
                  <a:cubicBezTo>
                    <a:pt x="10611" y="1061"/>
                    <a:pt x="10494" y="1023"/>
                    <a:pt x="10386" y="978"/>
                  </a:cubicBezTo>
                  <a:cubicBezTo>
                    <a:pt x="10157" y="892"/>
                    <a:pt x="9933" y="814"/>
                    <a:pt x="9742" y="660"/>
                  </a:cubicBezTo>
                  <a:cubicBezTo>
                    <a:pt x="9704" y="634"/>
                    <a:pt x="9742" y="589"/>
                    <a:pt x="9772" y="585"/>
                  </a:cubicBezTo>
                  <a:cubicBezTo>
                    <a:pt x="10049" y="548"/>
                    <a:pt x="10277" y="686"/>
                    <a:pt x="10528" y="784"/>
                  </a:cubicBezTo>
                  <a:cubicBezTo>
                    <a:pt x="10569" y="802"/>
                    <a:pt x="10618" y="817"/>
                    <a:pt x="10663" y="832"/>
                  </a:cubicBezTo>
                  <a:cubicBezTo>
                    <a:pt x="10652" y="784"/>
                    <a:pt x="10640" y="739"/>
                    <a:pt x="10629" y="690"/>
                  </a:cubicBezTo>
                  <a:cubicBezTo>
                    <a:pt x="10071" y="420"/>
                    <a:pt x="8738" y="218"/>
                    <a:pt x="7199" y="106"/>
                  </a:cubicBezTo>
                  <a:cubicBezTo>
                    <a:pt x="5903" y="8"/>
                    <a:pt x="4603" y="1"/>
                    <a:pt x="3311" y="76"/>
                  </a:cubicBezTo>
                  <a:cubicBezTo>
                    <a:pt x="2109" y="155"/>
                    <a:pt x="1076" y="319"/>
                    <a:pt x="480" y="570"/>
                  </a:cubicBezTo>
                  <a:cubicBezTo>
                    <a:pt x="263" y="660"/>
                    <a:pt x="136" y="731"/>
                    <a:pt x="132" y="769"/>
                  </a:cubicBezTo>
                  <a:cubicBezTo>
                    <a:pt x="132" y="791"/>
                    <a:pt x="128" y="814"/>
                    <a:pt x="124" y="836"/>
                  </a:cubicBezTo>
                  <a:lnTo>
                    <a:pt x="124" y="836"/>
                  </a:lnTo>
                  <a:cubicBezTo>
                    <a:pt x="300" y="746"/>
                    <a:pt x="536" y="600"/>
                    <a:pt x="746" y="656"/>
                  </a:cubicBezTo>
                  <a:cubicBezTo>
                    <a:pt x="787" y="671"/>
                    <a:pt x="798" y="724"/>
                    <a:pt x="768" y="754"/>
                  </a:cubicBezTo>
                  <a:cubicBezTo>
                    <a:pt x="630" y="892"/>
                    <a:pt x="405" y="941"/>
                    <a:pt x="233" y="1027"/>
                  </a:cubicBezTo>
                  <a:cubicBezTo>
                    <a:pt x="180" y="1053"/>
                    <a:pt x="132" y="1080"/>
                    <a:pt x="83" y="1110"/>
                  </a:cubicBezTo>
                  <a:cubicBezTo>
                    <a:pt x="72" y="1207"/>
                    <a:pt x="57" y="1327"/>
                    <a:pt x="42" y="1458"/>
                  </a:cubicBezTo>
                  <a:cubicBezTo>
                    <a:pt x="282" y="1301"/>
                    <a:pt x="559" y="1192"/>
                    <a:pt x="840" y="1188"/>
                  </a:cubicBezTo>
                  <a:cubicBezTo>
                    <a:pt x="881" y="1188"/>
                    <a:pt x="899" y="1244"/>
                    <a:pt x="862" y="1267"/>
                  </a:cubicBezTo>
                  <a:cubicBezTo>
                    <a:pt x="600" y="1424"/>
                    <a:pt x="300" y="1488"/>
                    <a:pt x="27" y="1619"/>
                  </a:cubicBezTo>
                  <a:cubicBezTo>
                    <a:pt x="16" y="1724"/>
                    <a:pt x="8" y="1840"/>
                    <a:pt x="1" y="1960"/>
                  </a:cubicBezTo>
                  <a:cubicBezTo>
                    <a:pt x="42" y="1941"/>
                    <a:pt x="87" y="1918"/>
                    <a:pt x="132" y="1900"/>
                  </a:cubicBezTo>
                  <a:cubicBezTo>
                    <a:pt x="267" y="1844"/>
                    <a:pt x="413" y="1769"/>
                    <a:pt x="559" y="1814"/>
                  </a:cubicBezTo>
                  <a:cubicBezTo>
                    <a:pt x="600" y="1825"/>
                    <a:pt x="622" y="1874"/>
                    <a:pt x="604" y="1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9"/>
            <p:cNvSpPr/>
            <p:nvPr/>
          </p:nvSpPr>
          <p:spPr>
            <a:xfrm>
              <a:off x="1472078" y="2899703"/>
              <a:ext cx="141778" cy="201726"/>
            </a:xfrm>
            <a:custGeom>
              <a:avLst/>
              <a:gdLst/>
              <a:ahLst/>
              <a:cxnLst/>
              <a:rect l="l" t="t" r="r" b="b"/>
              <a:pathLst>
                <a:path w="4181" h="5948" extrusionOk="0">
                  <a:moveTo>
                    <a:pt x="3724" y="2981"/>
                  </a:moveTo>
                  <a:cubicBezTo>
                    <a:pt x="3491" y="2068"/>
                    <a:pt x="2907" y="1116"/>
                    <a:pt x="2454" y="379"/>
                  </a:cubicBezTo>
                  <a:cubicBezTo>
                    <a:pt x="2372" y="248"/>
                    <a:pt x="2297" y="124"/>
                    <a:pt x="2226" y="0"/>
                  </a:cubicBezTo>
                  <a:cubicBezTo>
                    <a:pt x="1993" y="547"/>
                    <a:pt x="1649" y="1098"/>
                    <a:pt x="1297" y="1644"/>
                  </a:cubicBezTo>
                  <a:cubicBezTo>
                    <a:pt x="945" y="2202"/>
                    <a:pt x="589" y="2760"/>
                    <a:pt x="387" y="3289"/>
                  </a:cubicBezTo>
                  <a:cubicBezTo>
                    <a:pt x="1" y="4303"/>
                    <a:pt x="701" y="5521"/>
                    <a:pt x="1589" y="5704"/>
                  </a:cubicBezTo>
                  <a:cubicBezTo>
                    <a:pt x="2739" y="5948"/>
                    <a:pt x="4180" y="4813"/>
                    <a:pt x="3724" y="2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9"/>
            <p:cNvSpPr/>
            <p:nvPr/>
          </p:nvSpPr>
          <p:spPr>
            <a:xfrm>
              <a:off x="1922311" y="3473027"/>
              <a:ext cx="214142" cy="317580"/>
            </a:xfrm>
            <a:custGeom>
              <a:avLst/>
              <a:gdLst/>
              <a:ahLst/>
              <a:cxnLst/>
              <a:rect l="l" t="t" r="r" b="b"/>
              <a:pathLst>
                <a:path w="6315" h="9364" extrusionOk="0">
                  <a:moveTo>
                    <a:pt x="1865" y="3461"/>
                  </a:moveTo>
                  <a:cubicBezTo>
                    <a:pt x="1210" y="4424"/>
                    <a:pt x="543" y="5390"/>
                    <a:pt x="277" y="6262"/>
                  </a:cubicBezTo>
                  <a:cubicBezTo>
                    <a:pt x="0" y="7161"/>
                    <a:pt x="173" y="8004"/>
                    <a:pt x="1307" y="8738"/>
                  </a:cubicBezTo>
                  <a:lnTo>
                    <a:pt x="1427" y="8738"/>
                  </a:lnTo>
                  <a:cubicBezTo>
                    <a:pt x="1929" y="9041"/>
                    <a:pt x="2382" y="9229"/>
                    <a:pt x="2794" y="9315"/>
                  </a:cubicBezTo>
                  <a:cubicBezTo>
                    <a:pt x="2959" y="9348"/>
                    <a:pt x="2966" y="8199"/>
                    <a:pt x="3112" y="8172"/>
                  </a:cubicBezTo>
                  <a:cubicBezTo>
                    <a:pt x="3682" y="8083"/>
                    <a:pt x="3401" y="9363"/>
                    <a:pt x="3558" y="9330"/>
                  </a:cubicBezTo>
                  <a:cubicBezTo>
                    <a:pt x="5715" y="8877"/>
                    <a:pt x="6314" y="4993"/>
                    <a:pt x="4951" y="2289"/>
                  </a:cubicBezTo>
                  <a:cubicBezTo>
                    <a:pt x="4685" y="1723"/>
                    <a:pt x="4371" y="1184"/>
                    <a:pt x="4007" y="675"/>
                  </a:cubicBezTo>
                  <a:cubicBezTo>
                    <a:pt x="3880" y="480"/>
                    <a:pt x="3757" y="297"/>
                    <a:pt x="3633" y="132"/>
                  </a:cubicBezTo>
                  <a:cubicBezTo>
                    <a:pt x="3629" y="147"/>
                    <a:pt x="3625" y="162"/>
                    <a:pt x="3622" y="177"/>
                  </a:cubicBezTo>
                  <a:cubicBezTo>
                    <a:pt x="3524" y="61"/>
                    <a:pt x="3464" y="1"/>
                    <a:pt x="3464" y="1"/>
                  </a:cubicBezTo>
                  <a:cubicBezTo>
                    <a:pt x="3401" y="555"/>
                    <a:pt x="3258" y="1098"/>
                    <a:pt x="3038" y="1611"/>
                  </a:cubicBezTo>
                  <a:cubicBezTo>
                    <a:pt x="2708" y="2225"/>
                    <a:pt x="2285" y="2843"/>
                    <a:pt x="1865" y="3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9"/>
            <p:cNvSpPr/>
            <p:nvPr/>
          </p:nvSpPr>
          <p:spPr>
            <a:xfrm>
              <a:off x="1833770" y="3866400"/>
              <a:ext cx="379249" cy="295061"/>
            </a:xfrm>
            <a:custGeom>
              <a:avLst/>
              <a:gdLst/>
              <a:ahLst/>
              <a:cxnLst/>
              <a:rect l="l" t="t" r="r" b="b"/>
              <a:pathLst>
                <a:path w="11184" h="8700" extrusionOk="0">
                  <a:moveTo>
                    <a:pt x="5634" y="0"/>
                  </a:moveTo>
                  <a:cubicBezTo>
                    <a:pt x="5237" y="0"/>
                    <a:pt x="4836" y="4"/>
                    <a:pt x="4446" y="19"/>
                  </a:cubicBezTo>
                  <a:cubicBezTo>
                    <a:pt x="3405" y="56"/>
                    <a:pt x="2428" y="154"/>
                    <a:pt x="1667" y="307"/>
                  </a:cubicBezTo>
                  <a:cubicBezTo>
                    <a:pt x="892" y="465"/>
                    <a:pt x="383" y="629"/>
                    <a:pt x="372" y="779"/>
                  </a:cubicBezTo>
                  <a:cubicBezTo>
                    <a:pt x="368" y="805"/>
                    <a:pt x="364" y="828"/>
                    <a:pt x="360" y="847"/>
                  </a:cubicBezTo>
                  <a:cubicBezTo>
                    <a:pt x="42" y="1847"/>
                    <a:pt x="1" y="3798"/>
                    <a:pt x="585" y="4535"/>
                  </a:cubicBezTo>
                  <a:cubicBezTo>
                    <a:pt x="933" y="4981"/>
                    <a:pt x="1772" y="4970"/>
                    <a:pt x="2177" y="4105"/>
                  </a:cubicBezTo>
                  <a:cubicBezTo>
                    <a:pt x="2896" y="2401"/>
                    <a:pt x="5334" y="2809"/>
                    <a:pt x="5285" y="4610"/>
                  </a:cubicBezTo>
                  <a:cubicBezTo>
                    <a:pt x="5278" y="5034"/>
                    <a:pt x="5169" y="5505"/>
                    <a:pt x="5057" y="6000"/>
                  </a:cubicBezTo>
                  <a:cubicBezTo>
                    <a:pt x="4952" y="6468"/>
                    <a:pt x="4843" y="6959"/>
                    <a:pt x="4825" y="7382"/>
                  </a:cubicBezTo>
                  <a:cubicBezTo>
                    <a:pt x="4806" y="7741"/>
                    <a:pt x="5117" y="8063"/>
                    <a:pt x="5349" y="8292"/>
                  </a:cubicBezTo>
                  <a:cubicBezTo>
                    <a:pt x="5514" y="8457"/>
                    <a:pt x="6094" y="8655"/>
                    <a:pt x="6300" y="8663"/>
                  </a:cubicBezTo>
                  <a:cubicBezTo>
                    <a:pt x="7109" y="8685"/>
                    <a:pt x="6371" y="8487"/>
                    <a:pt x="6345" y="8412"/>
                  </a:cubicBezTo>
                  <a:cubicBezTo>
                    <a:pt x="6341" y="8397"/>
                    <a:pt x="6349" y="8382"/>
                    <a:pt x="6364" y="8378"/>
                  </a:cubicBezTo>
                  <a:cubicBezTo>
                    <a:pt x="6869" y="8303"/>
                    <a:pt x="7053" y="8700"/>
                    <a:pt x="7521" y="8142"/>
                  </a:cubicBezTo>
                  <a:lnTo>
                    <a:pt x="7506" y="8142"/>
                  </a:lnTo>
                  <a:cubicBezTo>
                    <a:pt x="7319" y="8172"/>
                    <a:pt x="7132" y="8183"/>
                    <a:pt x="6956" y="8101"/>
                  </a:cubicBezTo>
                  <a:cubicBezTo>
                    <a:pt x="6907" y="8075"/>
                    <a:pt x="6907" y="8007"/>
                    <a:pt x="6956" y="7981"/>
                  </a:cubicBezTo>
                  <a:cubicBezTo>
                    <a:pt x="7135" y="7899"/>
                    <a:pt x="7349" y="7958"/>
                    <a:pt x="7525" y="7869"/>
                  </a:cubicBezTo>
                  <a:cubicBezTo>
                    <a:pt x="7577" y="7839"/>
                    <a:pt x="7686" y="7760"/>
                    <a:pt x="7768" y="7756"/>
                  </a:cubicBezTo>
                  <a:cubicBezTo>
                    <a:pt x="7813" y="7663"/>
                    <a:pt x="7847" y="7565"/>
                    <a:pt x="7873" y="7464"/>
                  </a:cubicBezTo>
                  <a:cubicBezTo>
                    <a:pt x="7813" y="7539"/>
                    <a:pt x="7720" y="7565"/>
                    <a:pt x="7618" y="7584"/>
                  </a:cubicBezTo>
                  <a:cubicBezTo>
                    <a:pt x="7502" y="7610"/>
                    <a:pt x="7405" y="7569"/>
                    <a:pt x="7296" y="7539"/>
                  </a:cubicBezTo>
                  <a:cubicBezTo>
                    <a:pt x="7210" y="7513"/>
                    <a:pt x="7225" y="7374"/>
                    <a:pt x="7315" y="7382"/>
                  </a:cubicBezTo>
                  <a:cubicBezTo>
                    <a:pt x="7409" y="7378"/>
                    <a:pt x="7499" y="7359"/>
                    <a:pt x="7581" y="7326"/>
                  </a:cubicBezTo>
                  <a:cubicBezTo>
                    <a:pt x="7656" y="7299"/>
                    <a:pt x="7716" y="7251"/>
                    <a:pt x="7798" y="7254"/>
                  </a:cubicBezTo>
                  <a:cubicBezTo>
                    <a:pt x="7843" y="7258"/>
                    <a:pt x="7881" y="7284"/>
                    <a:pt x="7907" y="7322"/>
                  </a:cubicBezTo>
                  <a:cubicBezTo>
                    <a:pt x="7941" y="7131"/>
                    <a:pt x="7967" y="6936"/>
                    <a:pt x="7982" y="6741"/>
                  </a:cubicBezTo>
                  <a:cubicBezTo>
                    <a:pt x="7866" y="6816"/>
                    <a:pt x="7663" y="6801"/>
                    <a:pt x="7544" y="6760"/>
                  </a:cubicBezTo>
                  <a:cubicBezTo>
                    <a:pt x="7450" y="6730"/>
                    <a:pt x="7450" y="6595"/>
                    <a:pt x="7544" y="6565"/>
                  </a:cubicBezTo>
                  <a:cubicBezTo>
                    <a:pt x="7618" y="6543"/>
                    <a:pt x="7693" y="6532"/>
                    <a:pt x="7772" y="6528"/>
                  </a:cubicBezTo>
                  <a:cubicBezTo>
                    <a:pt x="7832" y="6524"/>
                    <a:pt x="7896" y="6505"/>
                    <a:pt x="7959" y="6524"/>
                  </a:cubicBezTo>
                  <a:cubicBezTo>
                    <a:pt x="7970" y="6532"/>
                    <a:pt x="7985" y="6539"/>
                    <a:pt x="7997" y="6547"/>
                  </a:cubicBezTo>
                  <a:cubicBezTo>
                    <a:pt x="8004" y="6382"/>
                    <a:pt x="8012" y="6213"/>
                    <a:pt x="8023" y="6045"/>
                  </a:cubicBezTo>
                  <a:cubicBezTo>
                    <a:pt x="7955" y="6112"/>
                    <a:pt x="7873" y="6161"/>
                    <a:pt x="7779" y="6176"/>
                  </a:cubicBezTo>
                  <a:cubicBezTo>
                    <a:pt x="7693" y="6198"/>
                    <a:pt x="7603" y="6078"/>
                    <a:pt x="7686" y="6011"/>
                  </a:cubicBezTo>
                  <a:cubicBezTo>
                    <a:pt x="8502" y="5337"/>
                    <a:pt x="7004" y="3401"/>
                    <a:pt x="8128" y="3232"/>
                  </a:cubicBezTo>
                  <a:cubicBezTo>
                    <a:pt x="8319" y="3146"/>
                    <a:pt x="8525" y="3105"/>
                    <a:pt x="8734" y="3105"/>
                  </a:cubicBezTo>
                  <a:cubicBezTo>
                    <a:pt x="9865" y="3086"/>
                    <a:pt x="10277" y="3393"/>
                    <a:pt x="10457" y="3786"/>
                  </a:cubicBezTo>
                  <a:lnTo>
                    <a:pt x="10540" y="3764"/>
                  </a:lnTo>
                  <a:cubicBezTo>
                    <a:pt x="10644" y="3704"/>
                    <a:pt x="10734" y="3618"/>
                    <a:pt x="10798" y="3517"/>
                  </a:cubicBezTo>
                  <a:cubicBezTo>
                    <a:pt x="11184" y="2963"/>
                    <a:pt x="11165" y="1090"/>
                    <a:pt x="10892" y="626"/>
                  </a:cubicBezTo>
                  <a:cubicBezTo>
                    <a:pt x="10394" y="378"/>
                    <a:pt x="9120" y="191"/>
                    <a:pt x="7622" y="79"/>
                  </a:cubicBezTo>
                  <a:cubicBezTo>
                    <a:pt x="7057" y="38"/>
                    <a:pt x="6465" y="11"/>
                    <a:pt x="5873" y="4"/>
                  </a:cubicBezTo>
                  <a:cubicBezTo>
                    <a:pt x="5836" y="15"/>
                    <a:pt x="5798" y="19"/>
                    <a:pt x="5761" y="19"/>
                  </a:cubicBezTo>
                  <a:cubicBezTo>
                    <a:pt x="5720" y="19"/>
                    <a:pt x="5678" y="15"/>
                    <a:pt x="5641" y="4"/>
                  </a:cubicBezTo>
                  <a:close/>
                  <a:moveTo>
                    <a:pt x="1754" y="1180"/>
                  </a:moveTo>
                  <a:cubicBezTo>
                    <a:pt x="1742" y="1214"/>
                    <a:pt x="1705" y="1221"/>
                    <a:pt x="1679" y="1199"/>
                  </a:cubicBezTo>
                  <a:cubicBezTo>
                    <a:pt x="1630" y="1157"/>
                    <a:pt x="1596" y="1094"/>
                    <a:pt x="1593" y="1030"/>
                  </a:cubicBezTo>
                  <a:cubicBezTo>
                    <a:pt x="1585" y="966"/>
                    <a:pt x="1585" y="906"/>
                    <a:pt x="1585" y="843"/>
                  </a:cubicBezTo>
                  <a:cubicBezTo>
                    <a:pt x="1593" y="734"/>
                    <a:pt x="1754" y="734"/>
                    <a:pt x="1761" y="843"/>
                  </a:cubicBezTo>
                  <a:cubicBezTo>
                    <a:pt x="1761" y="903"/>
                    <a:pt x="1761" y="966"/>
                    <a:pt x="1769" y="1030"/>
                  </a:cubicBezTo>
                  <a:cubicBezTo>
                    <a:pt x="1772" y="1079"/>
                    <a:pt x="1765" y="1131"/>
                    <a:pt x="1754" y="1180"/>
                  </a:cubicBezTo>
                  <a:close/>
                  <a:moveTo>
                    <a:pt x="1413" y="1214"/>
                  </a:moveTo>
                  <a:cubicBezTo>
                    <a:pt x="1413" y="1281"/>
                    <a:pt x="1398" y="1378"/>
                    <a:pt x="1312" y="1378"/>
                  </a:cubicBezTo>
                  <a:cubicBezTo>
                    <a:pt x="1207" y="1378"/>
                    <a:pt x="1207" y="1251"/>
                    <a:pt x="1211" y="1180"/>
                  </a:cubicBezTo>
                  <a:cubicBezTo>
                    <a:pt x="1218" y="1079"/>
                    <a:pt x="1226" y="978"/>
                    <a:pt x="1237" y="880"/>
                  </a:cubicBezTo>
                  <a:cubicBezTo>
                    <a:pt x="1237" y="783"/>
                    <a:pt x="1383" y="783"/>
                    <a:pt x="1383" y="880"/>
                  </a:cubicBezTo>
                  <a:cubicBezTo>
                    <a:pt x="1398" y="989"/>
                    <a:pt x="1409" y="1101"/>
                    <a:pt x="1413" y="1214"/>
                  </a:cubicBezTo>
                  <a:close/>
                  <a:moveTo>
                    <a:pt x="956" y="1236"/>
                  </a:moveTo>
                  <a:cubicBezTo>
                    <a:pt x="956" y="1318"/>
                    <a:pt x="971" y="1393"/>
                    <a:pt x="907" y="1453"/>
                  </a:cubicBezTo>
                  <a:cubicBezTo>
                    <a:pt x="889" y="1468"/>
                    <a:pt x="862" y="1468"/>
                    <a:pt x="844" y="1453"/>
                  </a:cubicBezTo>
                  <a:cubicBezTo>
                    <a:pt x="772" y="1390"/>
                    <a:pt x="791" y="1303"/>
                    <a:pt x="802" y="1217"/>
                  </a:cubicBezTo>
                  <a:cubicBezTo>
                    <a:pt x="814" y="1120"/>
                    <a:pt x="836" y="1030"/>
                    <a:pt x="870" y="940"/>
                  </a:cubicBezTo>
                  <a:cubicBezTo>
                    <a:pt x="885" y="895"/>
                    <a:pt x="960" y="899"/>
                    <a:pt x="956" y="951"/>
                  </a:cubicBezTo>
                  <a:cubicBezTo>
                    <a:pt x="948" y="1045"/>
                    <a:pt x="948" y="1142"/>
                    <a:pt x="956" y="1236"/>
                  </a:cubicBezTo>
                  <a:close/>
                  <a:moveTo>
                    <a:pt x="608" y="899"/>
                  </a:moveTo>
                  <a:cubicBezTo>
                    <a:pt x="623" y="1023"/>
                    <a:pt x="596" y="1142"/>
                    <a:pt x="593" y="1266"/>
                  </a:cubicBezTo>
                  <a:cubicBezTo>
                    <a:pt x="589" y="1378"/>
                    <a:pt x="619" y="1502"/>
                    <a:pt x="563" y="1599"/>
                  </a:cubicBezTo>
                  <a:cubicBezTo>
                    <a:pt x="544" y="1633"/>
                    <a:pt x="499" y="1637"/>
                    <a:pt x="469" y="1611"/>
                  </a:cubicBezTo>
                  <a:cubicBezTo>
                    <a:pt x="383" y="1524"/>
                    <a:pt x="398" y="1382"/>
                    <a:pt x="409" y="1266"/>
                  </a:cubicBezTo>
                  <a:cubicBezTo>
                    <a:pt x="424" y="1135"/>
                    <a:pt x="435" y="1004"/>
                    <a:pt x="495" y="884"/>
                  </a:cubicBezTo>
                  <a:cubicBezTo>
                    <a:pt x="525" y="839"/>
                    <a:pt x="593" y="847"/>
                    <a:pt x="608" y="899"/>
                  </a:cubicBezTo>
                  <a:close/>
                  <a:moveTo>
                    <a:pt x="10442" y="3367"/>
                  </a:moveTo>
                  <a:cubicBezTo>
                    <a:pt x="10367" y="3303"/>
                    <a:pt x="10480" y="3187"/>
                    <a:pt x="10551" y="3258"/>
                  </a:cubicBezTo>
                  <a:cubicBezTo>
                    <a:pt x="10577" y="3281"/>
                    <a:pt x="10611" y="3277"/>
                    <a:pt x="10641" y="3303"/>
                  </a:cubicBezTo>
                  <a:cubicBezTo>
                    <a:pt x="10659" y="3326"/>
                    <a:pt x="10663" y="3356"/>
                    <a:pt x="10648" y="3382"/>
                  </a:cubicBezTo>
                  <a:cubicBezTo>
                    <a:pt x="10603" y="3461"/>
                    <a:pt x="10495" y="3408"/>
                    <a:pt x="10442" y="3367"/>
                  </a:cubicBezTo>
                  <a:close/>
                  <a:moveTo>
                    <a:pt x="10562" y="2813"/>
                  </a:moveTo>
                  <a:cubicBezTo>
                    <a:pt x="10461" y="2869"/>
                    <a:pt x="10356" y="2749"/>
                    <a:pt x="10289" y="2685"/>
                  </a:cubicBezTo>
                  <a:cubicBezTo>
                    <a:pt x="10206" y="2603"/>
                    <a:pt x="10337" y="2476"/>
                    <a:pt x="10416" y="2558"/>
                  </a:cubicBezTo>
                  <a:cubicBezTo>
                    <a:pt x="10476" y="2618"/>
                    <a:pt x="10581" y="2678"/>
                    <a:pt x="10588" y="2768"/>
                  </a:cubicBezTo>
                  <a:cubicBezTo>
                    <a:pt x="10588" y="2787"/>
                    <a:pt x="10577" y="2805"/>
                    <a:pt x="10562" y="2813"/>
                  </a:cubicBezTo>
                  <a:close/>
                  <a:moveTo>
                    <a:pt x="10319" y="2097"/>
                  </a:moveTo>
                  <a:cubicBezTo>
                    <a:pt x="10259" y="2056"/>
                    <a:pt x="10292" y="1951"/>
                    <a:pt x="10371" y="1974"/>
                  </a:cubicBezTo>
                  <a:cubicBezTo>
                    <a:pt x="10472" y="2000"/>
                    <a:pt x="10570" y="2034"/>
                    <a:pt x="10663" y="2067"/>
                  </a:cubicBezTo>
                  <a:cubicBezTo>
                    <a:pt x="10753" y="2109"/>
                    <a:pt x="10689" y="2243"/>
                    <a:pt x="10600" y="2221"/>
                  </a:cubicBezTo>
                  <a:cubicBezTo>
                    <a:pt x="10498" y="2199"/>
                    <a:pt x="10405" y="2157"/>
                    <a:pt x="10319" y="2097"/>
                  </a:cubicBezTo>
                  <a:close/>
                  <a:moveTo>
                    <a:pt x="10214" y="1509"/>
                  </a:moveTo>
                  <a:cubicBezTo>
                    <a:pt x="10165" y="1479"/>
                    <a:pt x="10188" y="1405"/>
                    <a:pt x="10244" y="1401"/>
                  </a:cubicBezTo>
                  <a:cubicBezTo>
                    <a:pt x="10386" y="1401"/>
                    <a:pt x="10573" y="1420"/>
                    <a:pt x="10667" y="1547"/>
                  </a:cubicBezTo>
                  <a:cubicBezTo>
                    <a:pt x="10701" y="1607"/>
                    <a:pt x="10656" y="1682"/>
                    <a:pt x="10588" y="1682"/>
                  </a:cubicBezTo>
                  <a:cubicBezTo>
                    <a:pt x="10513" y="1674"/>
                    <a:pt x="10457" y="1633"/>
                    <a:pt x="10390" y="1611"/>
                  </a:cubicBezTo>
                  <a:cubicBezTo>
                    <a:pt x="10326" y="1584"/>
                    <a:pt x="10270" y="1551"/>
                    <a:pt x="10218" y="1509"/>
                  </a:cubicBezTo>
                  <a:close/>
                  <a:moveTo>
                    <a:pt x="10622" y="1146"/>
                  </a:moveTo>
                  <a:cubicBezTo>
                    <a:pt x="10495" y="1172"/>
                    <a:pt x="10379" y="1075"/>
                    <a:pt x="10270" y="1026"/>
                  </a:cubicBezTo>
                  <a:cubicBezTo>
                    <a:pt x="10158" y="978"/>
                    <a:pt x="9997" y="940"/>
                    <a:pt x="9907" y="854"/>
                  </a:cubicBezTo>
                  <a:cubicBezTo>
                    <a:pt x="9899" y="847"/>
                    <a:pt x="9903" y="835"/>
                    <a:pt x="9910" y="832"/>
                  </a:cubicBezTo>
                  <a:cubicBezTo>
                    <a:pt x="10023" y="779"/>
                    <a:pt x="10173" y="832"/>
                    <a:pt x="10281" y="873"/>
                  </a:cubicBezTo>
                  <a:cubicBezTo>
                    <a:pt x="10401" y="910"/>
                    <a:pt x="10592" y="951"/>
                    <a:pt x="10652" y="1071"/>
                  </a:cubicBezTo>
                  <a:cubicBezTo>
                    <a:pt x="10667" y="1101"/>
                    <a:pt x="10652" y="1135"/>
                    <a:pt x="10622" y="1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9"/>
            <p:cNvSpPr/>
            <p:nvPr/>
          </p:nvSpPr>
          <p:spPr>
            <a:xfrm>
              <a:off x="1883076" y="4002533"/>
              <a:ext cx="298713" cy="337149"/>
            </a:xfrm>
            <a:custGeom>
              <a:avLst/>
              <a:gdLst/>
              <a:ahLst/>
              <a:cxnLst/>
              <a:rect l="l" t="t" r="r" b="b"/>
              <a:pathLst>
                <a:path w="8809" h="9941" extrusionOk="0">
                  <a:moveTo>
                    <a:pt x="2123" y="3252"/>
                  </a:moveTo>
                  <a:cubicBezTo>
                    <a:pt x="2097" y="3252"/>
                    <a:pt x="2075" y="3244"/>
                    <a:pt x="2056" y="3233"/>
                  </a:cubicBezTo>
                  <a:cubicBezTo>
                    <a:pt x="2037" y="3222"/>
                    <a:pt x="2026" y="3210"/>
                    <a:pt x="2011" y="3199"/>
                  </a:cubicBezTo>
                  <a:cubicBezTo>
                    <a:pt x="1985" y="3173"/>
                    <a:pt x="1966" y="3143"/>
                    <a:pt x="1959" y="3106"/>
                  </a:cubicBezTo>
                  <a:cubicBezTo>
                    <a:pt x="1906" y="2937"/>
                    <a:pt x="2176" y="2888"/>
                    <a:pt x="2187" y="3064"/>
                  </a:cubicBezTo>
                  <a:cubicBezTo>
                    <a:pt x="2202" y="3079"/>
                    <a:pt x="2210" y="3094"/>
                    <a:pt x="2217" y="3109"/>
                  </a:cubicBezTo>
                  <a:cubicBezTo>
                    <a:pt x="2243" y="3139"/>
                    <a:pt x="2251" y="3180"/>
                    <a:pt x="2236" y="3214"/>
                  </a:cubicBezTo>
                  <a:cubicBezTo>
                    <a:pt x="2210" y="3252"/>
                    <a:pt x="2165" y="3267"/>
                    <a:pt x="2123" y="3255"/>
                  </a:cubicBezTo>
                  <a:close/>
                  <a:moveTo>
                    <a:pt x="2476" y="1858"/>
                  </a:moveTo>
                  <a:cubicBezTo>
                    <a:pt x="2348" y="1885"/>
                    <a:pt x="2240" y="1843"/>
                    <a:pt x="2131" y="1776"/>
                  </a:cubicBezTo>
                  <a:cubicBezTo>
                    <a:pt x="2041" y="1724"/>
                    <a:pt x="2101" y="1563"/>
                    <a:pt x="2206" y="1604"/>
                  </a:cubicBezTo>
                  <a:cubicBezTo>
                    <a:pt x="2296" y="1634"/>
                    <a:pt x="2386" y="1645"/>
                    <a:pt x="2476" y="1675"/>
                  </a:cubicBezTo>
                  <a:cubicBezTo>
                    <a:pt x="2562" y="1705"/>
                    <a:pt x="2573" y="1836"/>
                    <a:pt x="2476" y="1858"/>
                  </a:cubicBezTo>
                  <a:close/>
                  <a:moveTo>
                    <a:pt x="2633" y="1211"/>
                  </a:moveTo>
                  <a:cubicBezTo>
                    <a:pt x="2550" y="1259"/>
                    <a:pt x="2446" y="1192"/>
                    <a:pt x="2374" y="1154"/>
                  </a:cubicBezTo>
                  <a:cubicBezTo>
                    <a:pt x="2314" y="1128"/>
                    <a:pt x="2367" y="1042"/>
                    <a:pt x="2423" y="1072"/>
                  </a:cubicBezTo>
                  <a:cubicBezTo>
                    <a:pt x="2461" y="1091"/>
                    <a:pt x="2498" y="1106"/>
                    <a:pt x="2539" y="1121"/>
                  </a:cubicBezTo>
                  <a:cubicBezTo>
                    <a:pt x="2573" y="1128"/>
                    <a:pt x="2603" y="1143"/>
                    <a:pt x="2633" y="1162"/>
                  </a:cubicBezTo>
                  <a:cubicBezTo>
                    <a:pt x="2652" y="1173"/>
                    <a:pt x="2652" y="1199"/>
                    <a:pt x="2633" y="1211"/>
                  </a:cubicBezTo>
                  <a:close/>
                  <a:moveTo>
                    <a:pt x="2820" y="750"/>
                  </a:moveTo>
                  <a:cubicBezTo>
                    <a:pt x="2693" y="814"/>
                    <a:pt x="2513" y="742"/>
                    <a:pt x="2389" y="690"/>
                  </a:cubicBezTo>
                  <a:cubicBezTo>
                    <a:pt x="2374" y="683"/>
                    <a:pt x="2386" y="660"/>
                    <a:pt x="2401" y="664"/>
                  </a:cubicBezTo>
                  <a:cubicBezTo>
                    <a:pt x="2535" y="690"/>
                    <a:pt x="2693" y="615"/>
                    <a:pt x="2820" y="675"/>
                  </a:cubicBezTo>
                  <a:cubicBezTo>
                    <a:pt x="2846" y="694"/>
                    <a:pt x="2846" y="735"/>
                    <a:pt x="2820" y="750"/>
                  </a:cubicBezTo>
                  <a:close/>
                  <a:moveTo>
                    <a:pt x="3153" y="578"/>
                  </a:moveTo>
                  <a:cubicBezTo>
                    <a:pt x="3161" y="297"/>
                    <a:pt x="3067" y="102"/>
                    <a:pt x="2745" y="95"/>
                  </a:cubicBezTo>
                  <a:cubicBezTo>
                    <a:pt x="1659" y="68"/>
                    <a:pt x="1479" y="413"/>
                    <a:pt x="1315" y="735"/>
                  </a:cubicBezTo>
                  <a:cubicBezTo>
                    <a:pt x="1082" y="1184"/>
                    <a:pt x="858" y="1619"/>
                    <a:pt x="0" y="1701"/>
                  </a:cubicBezTo>
                  <a:lnTo>
                    <a:pt x="0" y="7427"/>
                  </a:lnTo>
                  <a:cubicBezTo>
                    <a:pt x="0" y="9940"/>
                    <a:pt x="7898" y="9873"/>
                    <a:pt x="8490" y="6772"/>
                  </a:cubicBezTo>
                  <a:cubicBezTo>
                    <a:pt x="8808" y="5120"/>
                    <a:pt x="8307" y="1896"/>
                    <a:pt x="8220" y="570"/>
                  </a:cubicBezTo>
                  <a:cubicBezTo>
                    <a:pt x="8220" y="544"/>
                    <a:pt x="8220" y="521"/>
                    <a:pt x="8232" y="499"/>
                  </a:cubicBezTo>
                  <a:cubicBezTo>
                    <a:pt x="8191" y="259"/>
                    <a:pt x="8142" y="1"/>
                    <a:pt x="7288" y="16"/>
                  </a:cubicBezTo>
                  <a:cubicBezTo>
                    <a:pt x="7037" y="16"/>
                    <a:pt x="6973" y="278"/>
                    <a:pt x="6981" y="645"/>
                  </a:cubicBezTo>
                  <a:cubicBezTo>
                    <a:pt x="6988" y="960"/>
                    <a:pt x="7045" y="1345"/>
                    <a:pt x="7097" y="1757"/>
                  </a:cubicBezTo>
                  <a:cubicBezTo>
                    <a:pt x="7176" y="2323"/>
                    <a:pt x="7258" y="2922"/>
                    <a:pt x="7236" y="3480"/>
                  </a:cubicBezTo>
                  <a:cubicBezTo>
                    <a:pt x="7176" y="4697"/>
                    <a:pt x="6670" y="5634"/>
                    <a:pt x="4850" y="5544"/>
                  </a:cubicBezTo>
                  <a:cubicBezTo>
                    <a:pt x="3030" y="5457"/>
                    <a:pt x="2637" y="4506"/>
                    <a:pt x="2689" y="3327"/>
                  </a:cubicBezTo>
                  <a:cubicBezTo>
                    <a:pt x="2711" y="2821"/>
                    <a:pt x="2835" y="2293"/>
                    <a:pt x="2947" y="1787"/>
                  </a:cubicBezTo>
                  <a:cubicBezTo>
                    <a:pt x="3049" y="1338"/>
                    <a:pt x="3146" y="903"/>
                    <a:pt x="3153" y="578"/>
                  </a:cubicBezTo>
                  <a:close/>
                  <a:moveTo>
                    <a:pt x="8217" y="6708"/>
                  </a:moveTo>
                  <a:cubicBezTo>
                    <a:pt x="8131" y="6708"/>
                    <a:pt x="8131" y="6577"/>
                    <a:pt x="8217" y="6577"/>
                  </a:cubicBezTo>
                  <a:cubicBezTo>
                    <a:pt x="8303" y="6577"/>
                    <a:pt x="8303" y="6708"/>
                    <a:pt x="8217" y="6708"/>
                  </a:cubicBezTo>
                  <a:close/>
                  <a:moveTo>
                    <a:pt x="7689" y="1915"/>
                  </a:moveTo>
                  <a:cubicBezTo>
                    <a:pt x="7692" y="1851"/>
                    <a:pt x="7760" y="1810"/>
                    <a:pt x="7816" y="1840"/>
                  </a:cubicBezTo>
                  <a:lnTo>
                    <a:pt x="7827" y="1851"/>
                  </a:lnTo>
                  <a:cubicBezTo>
                    <a:pt x="7876" y="1877"/>
                    <a:pt x="7876" y="1948"/>
                    <a:pt x="7827" y="1975"/>
                  </a:cubicBezTo>
                  <a:lnTo>
                    <a:pt x="7816" y="1986"/>
                  </a:lnTo>
                  <a:cubicBezTo>
                    <a:pt x="7760" y="2016"/>
                    <a:pt x="7692" y="1978"/>
                    <a:pt x="7689" y="1915"/>
                  </a:cubicBezTo>
                  <a:close/>
                  <a:moveTo>
                    <a:pt x="7700" y="1585"/>
                  </a:moveTo>
                  <a:cubicBezTo>
                    <a:pt x="7603" y="1585"/>
                    <a:pt x="7603" y="1439"/>
                    <a:pt x="7700" y="1439"/>
                  </a:cubicBezTo>
                  <a:cubicBezTo>
                    <a:pt x="7726" y="1435"/>
                    <a:pt x="7749" y="1432"/>
                    <a:pt x="7771" y="1428"/>
                  </a:cubicBezTo>
                  <a:cubicBezTo>
                    <a:pt x="7809" y="1420"/>
                    <a:pt x="7842" y="1428"/>
                    <a:pt x="7872" y="1447"/>
                  </a:cubicBezTo>
                  <a:cubicBezTo>
                    <a:pt x="7925" y="1476"/>
                    <a:pt x="7925" y="1548"/>
                    <a:pt x="7872" y="1578"/>
                  </a:cubicBezTo>
                  <a:cubicBezTo>
                    <a:pt x="7842" y="1596"/>
                    <a:pt x="7809" y="1604"/>
                    <a:pt x="7771" y="1596"/>
                  </a:cubicBezTo>
                  <a:cubicBezTo>
                    <a:pt x="7749" y="1593"/>
                    <a:pt x="7726" y="1589"/>
                    <a:pt x="7700" y="1585"/>
                  </a:cubicBezTo>
                  <a:close/>
                  <a:moveTo>
                    <a:pt x="7576" y="1023"/>
                  </a:moveTo>
                  <a:cubicBezTo>
                    <a:pt x="7520" y="1008"/>
                    <a:pt x="7520" y="926"/>
                    <a:pt x="7576" y="911"/>
                  </a:cubicBezTo>
                  <a:cubicBezTo>
                    <a:pt x="7644" y="885"/>
                    <a:pt x="7715" y="870"/>
                    <a:pt x="7790" y="870"/>
                  </a:cubicBezTo>
                  <a:cubicBezTo>
                    <a:pt x="7910" y="877"/>
                    <a:pt x="7910" y="1053"/>
                    <a:pt x="7790" y="1065"/>
                  </a:cubicBezTo>
                  <a:cubicBezTo>
                    <a:pt x="7715" y="1061"/>
                    <a:pt x="7644" y="1050"/>
                    <a:pt x="7576" y="1023"/>
                  </a:cubicBezTo>
                  <a:close/>
                  <a:moveTo>
                    <a:pt x="7494" y="608"/>
                  </a:moveTo>
                  <a:cubicBezTo>
                    <a:pt x="7449" y="615"/>
                    <a:pt x="7415" y="555"/>
                    <a:pt x="7460" y="533"/>
                  </a:cubicBezTo>
                  <a:cubicBezTo>
                    <a:pt x="7569" y="477"/>
                    <a:pt x="7775" y="360"/>
                    <a:pt x="7876" y="473"/>
                  </a:cubicBezTo>
                  <a:cubicBezTo>
                    <a:pt x="7906" y="506"/>
                    <a:pt x="7906" y="555"/>
                    <a:pt x="7876" y="589"/>
                  </a:cubicBezTo>
                  <a:cubicBezTo>
                    <a:pt x="7782" y="690"/>
                    <a:pt x="7610" y="593"/>
                    <a:pt x="7494" y="608"/>
                  </a:cubicBezTo>
                  <a:close/>
                  <a:moveTo>
                    <a:pt x="2198" y="2330"/>
                  </a:moveTo>
                  <a:cubicBezTo>
                    <a:pt x="2258" y="2394"/>
                    <a:pt x="2221" y="2518"/>
                    <a:pt x="2123" y="2510"/>
                  </a:cubicBezTo>
                  <a:cubicBezTo>
                    <a:pt x="2082" y="2506"/>
                    <a:pt x="2041" y="2506"/>
                    <a:pt x="2000" y="2506"/>
                  </a:cubicBezTo>
                  <a:cubicBezTo>
                    <a:pt x="1843" y="2510"/>
                    <a:pt x="1843" y="2255"/>
                    <a:pt x="2000" y="2259"/>
                  </a:cubicBezTo>
                  <a:cubicBezTo>
                    <a:pt x="2075" y="2263"/>
                    <a:pt x="2146" y="2270"/>
                    <a:pt x="2198" y="2330"/>
                  </a:cubicBezTo>
                  <a:close/>
                  <a:moveTo>
                    <a:pt x="7955" y="7008"/>
                  </a:moveTo>
                  <a:cubicBezTo>
                    <a:pt x="7973" y="6997"/>
                    <a:pt x="8000" y="6989"/>
                    <a:pt x="8022" y="6993"/>
                  </a:cubicBezTo>
                  <a:cubicBezTo>
                    <a:pt x="8078" y="6993"/>
                    <a:pt x="8123" y="7034"/>
                    <a:pt x="8123" y="7090"/>
                  </a:cubicBezTo>
                  <a:cubicBezTo>
                    <a:pt x="8112" y="7176"/>
                    <a:pt x="8044" y="7248"/>
                    <a:pt x="7958" y="7263"/>
                  </a:cubicBezTo>
                  <a:cubicBezTo>
                    <a:pt x="7883" y="7274"/>
                    <a:pt x="7809" y="7233"/>
                    <a:pt x="7809" y="7150"/>
                  </a:cubicBezTo>
                  <a:cubicBezTo>
                    <a:pt x="7812" y="7087"/>
                    <a:pt x="7865" y="7034"/>
                    <a:pt x="7928" y="7030"/>
                  </a:cubicBezTo>
                  <a:cubicBezTo>
                    <a:pt x="7887" y="7034"/>
                    <a:pt x="7940" y="7015"/>
                    <a:pt x="7955" y="7008"/>
                  </a:cubicBezTo>
                  <a:close/>
                  <a:moveTo>
                    <a:pt x="7322" y="7600"/>
                  </a:moveTo>
                  <a:cubicBezTo>
                    <a:pt x="7408" y="7570"/>
                    <a:pt x="7498" y="7544"/>
                    <a:pt x="7588" y="7532"/>
                  </a:cubicBezTo>
                  <a:cubicBezTo>
                    <a:pt x="7644" y="7517"/>
                    <a:pt x="7696" y="7547"/>
                    <a:pt x="7715" y="7600"/>
                  </a:cubicBezTo>
                  <a:cubicBezTo>
                    <a:pt x="7726" y="7645"/>
                    <a:pt x="7707" y="7693"/>
                    <a:pt x="7666" y="7716"/>
                  </a:cubicBezTo>
                  <a:cubicBezTo>
                    <a:pt x="7573" y="7757"/>
                    <a:pt x="7471" y="7764"/>
                    <a:pt x="7370" y="7791"/>
                  </a:cubicBezTo>
                  <a:cubicBezTo>
                    <a:pt x="7251" y="7824"/>
                    <a:pt x="7202" y="7641"/>
                    <a:pt x="7322" y="7603"/>
                  </a:cubicBezTo>
                  <a:close/>
                  <a:moveTo>
                    <a:pt x="6760" y="8195"/>
                  </a:moveTo>
                  <a:cubicBezTo>
                    <a:pt x="6876" y="8169"/>
                    <a:pt x="7011" y="8102"/>
                    <a:pt x="7131" y="8113"/>
                  </a:cubicBezTo>
                  <a:cubicBezTo>
                    <a:pt x="7191" y="8116"/>
                    <a:pt x="7251" y="8188"/>
                    <a:pt x="7206" y="8248"/>
                  </a:cubicBezTo>
                  <a:cubicBezTo>
                    <a:pt x="7041" y="8484"/>
                    <a:pt x="6644" y="8401"/>
                    <a:pt x="6400" y="8405"/>
                  </a:cubicBezTo>
                  <a:cubicBezTo>
                    <a:pt x="6340" y="8401"/>
                    <a:pt x="6325" y="8311"/>
                    <a:pt x="6385" y="8293"/>
                  </a:cubicBezTo>
                  <a:cubicBezTo>
                    <a:pt x="6513" y="8259"/>
                    <a:pt x="6633" y="8225"/>
                    <a:pt x="6760" y="8195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9"/>
            <p:cNvSpPr/>
            <p:nvPr/>
          </p:nvSpPr>
          <p:spPr>
            <a:xfrm>
              <a:off x="2066059" y="3717516"/>
              <a:ext cx="33062" cy="17331"/>
            </a:xfrm>
            <a:custGeom>
              <a:avLst/>
              <a:gdLst/>
              <a:ahLst/>
              <a:cxnLst/>
              <a:rect l="l" t="t" r="r" b="b"/>
              <a:pathLst>
                <a:path w="975" h="511" extrusionOk="0">
                  <a:moveTo>
                    <a:pt x="61" y="128"/>
                  </a:moveTo>
                  <a:cubicBezTo>
                    <a:pt x="195" y="297"/>
                    <a:pt x="544" y="409"/>
                    <a:pt x="817" y="480"/>
                  </a:cubicBezTo>
                  <a:cubicBezTo>
                    <a:pt x="933" y="510"/>
                    <a:pt x="974" y="447"/>
                    <a:pt x="900" y="390"/>
                  </a:cubicBezTo>
                  <a:cubicBezTo>
                    <a:pt x="806" y="323"/>
                    <a:pt x="705" y="259"/>
                    <a:pt x="596" y="207"/>
                  </a:cubicBezTo>
                  <a:cubicBezTo>
                    <a:pt x="476" y="147"/>
                    <a:pt x="375" y="83"/>
                    <a:pt x="237" y="38"/>
                  </a:cubicBezTo>
                  <a:cubicBezTo>
                    <a:pt x="117" y="1"/>
                    <a:pt x="1" y="61"/>
                    <a:pt x="61" y="128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9"/>
            <p:cNvSpPr/>
            <p:nvPr/>
          </p:nvSpPr>
          <p:spPr>
            <a:xfrm>
              <a:off x="2067076" y="3698727"/>
              <a:ext cx="31536" cy="16313"/>
            </a:xfrm>
            <a:custGeom>
              <a:avLst/>
              <a:gdLst/>
              <a:ahLst/>
              <a:cxnLst/>
              <a:rect l="l" t="t" r="r" b="b"/>
              <a:pathLst>
                <a:path w="930" h="481" extrusionOk="0">
                  <a:moveTo>
                    <a:pt x="162" y="180"/>
                  </a:moveTo>
                  <a:cubicBezTo>
                    <a:pt x="334" y="267"/>
                    <a:pt x="514" y="338"/>
                    <a:pt x="693" y="416"/>
                  </a:cubicBezTo>
                  <a:cubicBezTo>
                    <a:pt x="836" y="480"/>
                    <a:pt x="929" y="394"/>
                    <a:pt x="825" y="323"/>
                  </a:cubicBezTo>
                  <a:cubicBezTo>
                    <a:pt x="667" y="218"/>
                    <a:pt x="499" y="132"/>
                    <a:pt x="323" y="64"/>
                  </a:cubicBezTo>
                  <a:cubicBezTo>
                    <a:pt x="162" y="1"/>
                    <a:pt x="1" y="94"/>
                    <a:pt x="162" y="180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9"/>
            <p:cNvSpPr/>
            <p:nvPr/>
          </p:nvSpPr>
          <p:spPr>
            <a:xfrm>
              <a:off x="2083217" y="3681974"/>
              <a:ext cx="23398" cy="15024"/>
            </a:xfrm>
            <a:custGeom>
              <a:avLst/>
              <a:gdLst/>
              <a:ahLst/>
              <a:cxnLst/>
              <a:rect l="l" t="t" r="r" b="b"/>
              <a:pathLst>
                <a:path w="690" h="443" extrusionOk="0">
                  <a:moveTo>
                    <a:pt x="12" y="38"/>
                  </a:moveTo>
                  <a:cubicBezTo>
                    <a:pt x="0" y="128"/>
                    <a:pt x="184" y="236"/>
                    <a:pt x="281" y="322"/>
                  </a:cubicBezTo>
                  <a:cubicBezTo>
                    <a:pt x="412" y="442"/>
                    <a:pt x="689" y="382"/>
                    <a:pt x="555" y="262"/>
                  </a:cubicBezTo>
                  <a:cubicBezTo>
                    <a:pt x="446" y="169"/>
                    <a:pt x="277" y="0"/>
                    <a:pt x="71" y="4"/>
                  </a:cubicBezTo>
                  <a:cubicBezTo>
                    <a:pt x="41" y="8"/>
                    <a:pt x="12" y="19"/>
                    <a:pt x="12" y="38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9"/>
            <p:cNvSpPr/>
            <p:nvPr/>
          </p:nvSpPr>
          <p:spPr>
            <a:xfrm>
              <a:off x="2083726" y="3660234"/>
              <a:ext cx="18583" cy="11090"/>
            </a:xfrm>
            <a:custGeom>
              <a:avLst/>
              <a:gdLst/>
              <a:ahLst/>
              <a:cxnLst/>
              <a:rect l="l" t="t" r="r" b="b"/>
              <a:pathLst>
                <a:path w="548" h="327" extrusionOk="0">
                  <a:moveTo>
                    <a:pt x="188" y="222"/>
                  </a:moveTo>
                  <a:cubicBezTo>
                    <a:pt x="307" y="327"/>
                    <a:pt x="547" y="271"/>
                    <a:pt x="420" y="173"/>
                  </a:cubicBezTo>
                  <a:cubicBezTo>
                    <a:pt x="337" y="106"/>
                    <a:pt x="146" y="1"/>
                    <a:pt x="38" y="53"/>
                  </a:cubicBezTo>
                  <a:cubicBezTo>
                    <a:pt x="4" y="72"/>
                    <a:pt x="0" y="106"/>
                    <a:pt x="38" y="136"/>
                  </a:cubicBezTo>
                  <a:cubicBezTo>
                    <a:pt x="79" y="173"/>
                    <a:pt x="146" y="184"/>
                    <a:pt x="188" y="222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9"/>
            <p:cNvSpPr/>
            <p:nvPr/>
          </p:nvSpPr>
          <p:spPr>
            <a:xfrm>
              <a:off x="1883076" y="4058424"/>
              <a:ext cx="161039" cy="263994"/>
            </a:xfrm>
            <a:custGeom>
              <a:avLst/>
              <a:gdLst/>
              <a:ahLst/>
              <a:cxnLst/>
              <a:rect l="l" t="t" r="r" b="b"/>
              <a:pathLst>
                <a:path w="4749" h="7784" extrusionOk="0">
                  <a:moveTo>
                    <a:pt x="1603" y="1"/>
                  </a:moveTo>
                  <a:cubicBezTo>
                    <a:pt x="1603" y="1"/>
                    <a:pt x="1262" y="772"/>
                    <a:pt x="0" y="1117"/>
                  </a:cubicBezTo>
                  <a:lnTo>
                    <a:pt x="0" y="5779"/>
                  </a:lnTo>
                  <a:cubicBezTo>
                    <a:pt x="0" y="7184"/>
                    <a:pt x="2468" y="7783"/>
                    <a:pt x="4749" y="7495"/>
                  </a:cubicBezTo>
                  <a:lnTo>
                    <a:pt x="4749" y="4592"/>
                  </a:lnTo>
                  <a:cubicBezTo>
                    <a:pt x="4749" y="4592"/>
                    <a:pt x="4738" y="4675"/>
                    <a:pt x="2940" y="3873"/>
                  </a:cubicBezTo>
                  <a:cubicBezTo>
                    <a:pt x="1142" y="3068"/>
                    <a:pt x="160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9"/>
            <p:cNvSpPr/>
            <p:nvPr/>
          </p:nvSpPr>
          <p:spPr>
            <a:xfrm>
              <a:off x="1838484" y="3866400"/>
              <a:ext cx="374434" cy="285157"/>
            </a:xfrm>
            <a:custGeom>
              <a:avLst/>
              <a:gdLst/>
              <a:ahLst/>
              <a:cxnLst/>
              <a:rect l="l" t="t" r="r" b="b"/>
              <a:pathLst>
                <a:path w="11042" h="8408" extrusionOk="0">
                  <a:moveTo>
                    <a:pt x="2592" y="1963"/>
                  </a:moveTo>
                  <a:cubicBezTo>
                    <a:pt x="4364" y="652"/>
                    <a:pt x="5862" y="925"/>
                    <a:pt x="5996" y="2423"/>
                  </a:cubicBezTo>
                  <a:cubicBezTo>
                    <a:pt x="6131" y="3921"/>
                    <a:pt x="5206" y="7573"/>
                    <a:pt x="6352" y="8142"/>
                  </a:cubicBezTo>
                  <a:cubicBezTo>
                    <a:pt x="6577" y="8254"/>
                    <a:pt x="6817" y="8344"/>
                    <a:pt x="7064" y="8408"/>
                  </a:cubicBezTo>
                  <a:cubicBezTo>
                    <a:pt x="7157" y="8367"/>
                    <a:pt x="7258" y="8284"/>
                    <a:pt x="7378" y="8142"/>
                  </a:cubicBezTo>
                  <a:lnTo>
                    <a:pt x="7363" y="8142"/>
                  </a:lnTo>
                  <a:cubicBezTo>
                    <a:pt x="7176" y="8172"/>
                    <a:pt x="6989" y="8179"/>
                    <a:pt x="6809" y="8101"/>
                  </a:cubicBezTo>
                  <a:cubicBezTo>
                    <a:pt x="6764" y="8071"/>
                    <a:pt x="6764" y="8007"/>
                    <a:pt x="6809" y="7977"/>
                  </a:cubicBezTo>
                  <a:cubicBezTo>
                    <a:pt x="6993" y="7899"/>
                    <a:pt x="7206" y="7955"/>
                    <a:pt x="7378" y="7865"/>
                  </a:cubicBezTo>
                  <a:cubicBezTo>
                    <a:pt x="7434" y="7839"/>
                    <a:pt x="7543" y="7756"/>
                    <a:pt x="7625" y="7756"/>
                  </a:cubicBezTo>
                  <a:cubicBezTo>
                    <a:pt x="7667" y="7659"/>
                    <a:pt x="7704" y="7561"/>
                    <a:pt x="7727" y="7464"/>
                  </a:cubicBezTo>
                  <a:cubicBezTo>
                    <a:pt x="7670" y="7535"/>
                    <a:pt x="7577" y="7565"/>
                    <a:pt x="7476" y="7584"/>
                  </a:cubicBezTo>
                  <a:cubicBezTo>
                    <a:pt x="7356" y="7606"/>
                    <a:pt x="7262" y="7569"/>
                    <a:pt x="7150" y="7539"/>
                  </a:cubicBezTo>
                  <a:cubicBezTo>
                    <a:pt x="7067" y="7513"/>
                    <a:pt x="7079" y="7374"/>
                    <a:pt x="7172" y="7378"/>
                  </a:cubicBezTo>
                  <a:cubicBezTo>
                    <a:pt x="7262" y="7378"/>
                    <a:pt x="7352" y="7359"/>
                    <a:pt x="7438" y="7326"/>
                  </a:cubicBezTo>
                  <a:cubicBezTo>
                    <a:pt x="7513" y="7299"/>
                    <a:pt x="7573" y="7247"/>
                    <a:pt x="7652" y="7254"/>
                  </a:cubicBezTo>
                  <a:cubicBezTo>
                    <a:pt x="7697" y="7258"/>
                    <a:pt x="7738" y="7281"/>
                    <a:pt x="7760" y="7322"/>
                  </a:cubicBezTo>
                  <a:cubicBezTo>
                    <a:pt x="7798" y="7131"/>
                    <a:pt x="7824" y="6936"/>
                    <a:pt x="7835" y="6741"/>
                  </a:cubicBezTo>
                  <a:cubicBezTo>
                    <a:pt x="7723" y="6816"/>
                    <a:pt x="7521" y="6798"/>
                    <a:pt x="7401" y="6760"/>
                  </a:cubicBezTo>
                  <a:cubicBezTo>
                    <a:pt x="7303" y="6730"/>
                    <a:pt x="7303" y="6592"/>
                    <a:pt x="7401" y="6565"/>
                  </a:cubicBezTo>
                  <a:cubicBezTo>
                    <a:pt x="7472" y="6543"/>
                    <a:pt x="7551" y="6532"/>
                    <a:pt x="7625" y="6528"/>
                  </a:cubicBezTo>
                  <a:cubicBezTo>
                    <a:pt x="7689" y="6520"/>
                    <a:pt x="7753" y="6502"/>
                    <a:pt x="7813" y="6524"/>
                  </a:cubicBezTo>
                  <a:cubicBezTo>
                    <a:pt x="7828" y="6528"/>
                    <a:pt x="7839" y="6535"/>
                    <a:pt x="7850" y="6547"/>
                  </a:cubicBezTo>
                  <a:cubicBezTo>
                    <a:pt x="7861" y="6378"/>
                    <a:pt x="7869" y="6213"/>
                    <a:pt x="7876" y="6045"/>
                  </a:cubicBezTo>
                  <a:cubicBezTo>
                    <a:pt x="7813" y="6112"/>
                    <a:pt x="7727" y="6157"/>
                    <a:pt x="7637" y="6176"/>
                  </a:cubicBezTo>
                  <a:cubicBezTo>
                    <a:pt x="7547" y="6198"/>
                    <a:pt x="7461" y="6078"/>
                    <a:pt x="7539" y="6011"/>
                  </a:cubicBezTo>
                  <a:cubicBezTo>
                    <a:pt x="8360" y="5337"/>
                    <a:pt x="6861" y="3401"/>
                    <a:pt x="7981" y="3232"/>
                  </a:cubicBezTo>
                  <a:cubicBezTo>
                    <a:pt x="8172" y="3146"/>
                    <a:pt x="8382" y="3101"/>
                    <a:pt x="8592" y="3105"/>
                  </a:cubicBezTo>
                  <a:cubicBezTo>
                    <a:pt x="9723" y="3082"/>
                    <a:pt x="10131" y="3393"/>
                    <a:pt x="10311" y="3786"/>
                  </a:cubicBezTo>
                  <a:lnTo>
                    <a:pt x="10397" y="3760"/>
                  </a:lnTo>
                  <a:cubicBezTo>
                    <a:pt x="10502" y="3700"/>
                    <a:pt x="10588" y="3618"/>
                    <a:pt x="10655" y="3517"/>
                  </a:cubicBezTo>
                  <a:cubicBezTo>
                    <a:pt x="11041" y="2963"/>
                    <a:pt x="11022" y="1090"/>
                    <a:pt x="10749" y="626"/>
                  </a:cubicBezTo>
                  <a:cubicBezTo>
                    <a:pt x="10251" y="378"/>
                    <a:pt x="8977" y="187"/>
                    <a:pt x="7479" y="79"/>
                  </a:cubicBezTo>
                  <a:cubicBezTo>
                    <a:pt x="6914" y="34"/>
                    <a:pt x="6322" y="11"/>
                    <a:pt x="5730" y="4"/>
                  </a:cubicBezTo>
                  <a:cubicBezTo>
                    <a:pt x="5693" y="11"/>
                    <a:pt x="5656" y="19"/>
                    <a:pt x="5618" y="19"/>
                  </a:cubicBezTo>
                  <a:cubicBezTo>
                    <a:pt x="5577" y="19"/>
                    <a:pt x="5536" y="11"/>
                    <a:pt x="5498" y="0"/>
                  </a:cubicBezTo>
                  <a:cubicBezTo>
                    <a:pt x="5098" y="0"/>
                    <a:pt x="4697" y="4"/>
                    <a:pt x="4307" y="19"/>
                  </a:cubicBezTo>
                  <a:cubicBezTo>
                    <a:pt x="3266" y="56"/>
                    <a:pt x="2292" y="154"/>
                    <a:pt x="1528" y="307"/>
                  </a:cubicBezTo>
                  <a:cubicBezTo>
                    <a:pt x="753" y="465"/>
                    <a:pt x="244" y="626"/>
                    <a:pt x="233" y="779"/>
                  </a:cubicBezTo>
                  <a:cubicBezTo>
                    <a:pt x="229" y="805"/>
                    <a:pt x="225" y="824"/>
                    <a:pt x="221" y="847"/>
                  </a:cubicBezTo>
                  <a:cubicBezTo>
                    <a:pt x="102" y="1217"/>
                    <a:pt x="23" y="1719"/>
                    <a:pt x="0" y="2243"/>
                  </a:cubicBezTo>
                  <a:cubicBezTo>
                    <a:pt x="495" y="3060"/>
                    <a:pt x="1094" y="3067"/>
                    <a:pt x="2592" y="1963"/>
                  </a:cubicBezTo>
                  <a:close/>
                  <a:moveTo>
                    <a:pt x="1615" y="1180"/>
                  </a:moveTo>
                  <a:cubicBezTo>
                    <a:pt x="1603" y="1214"/>
                    <a:pt x="1566" y="1221"/>
                    <a:pt x="1540" y="1199"/>
                  </a:cubicBezTo>
                  <a:cubicBezTo>
                    <a:pt x="1491" y="1157"/>
                    <a:pt x="1457" y="1094"/>
                    <a:pt x="1454" y="1030"/>
                  </a:cubicBezTo>
                  <a:cubicBezTo>
                    <a:pt x="1446" y="966"/>
                    <a:pt x="1446" y="906"/>
                    <a:pt x="1446" y="843"/>
                  </a:cubicBezTo>
                  <a:cubicBezTo>
                    <a:pt x="1454" y="734"/>
                    <a:pt x="1615" y="734"/>
                    <a:pt x="1622" y="843"/>
                  </a:cubicBezTo>
                  <a:cubicBezTo>
                    <a:pt x="1622" y="903"/>
                    <a:pt x="1622" y="966"/>
                    <a:pt x="1630" y="1030"/>
                  </a:cubicBezTo>
                  <a:cubicBezTo>
                    <a:pt x="1633" y="1079"/>
                    <a:pt x="1626" y="1131"/>
                    <a:pt x="1615" y="1180"/>
                  </a:cubicBezTo>
                  <a:close/>
                  <a:moveTo>
                    <a:pt x="1274" y="1214"/>
                  </a:moveTo>
                  <a:cubicBezTo>
                    <a:pt x="1274" y="1281"/>
                    <a:pt x="1259" y="1378"/>
                    <a:pt x="1173" y="1378"/>
                  </a:cubicBezTo>
                  <a:cubicBezTo>
                    <a:pt x="1068" y="1378"/>
                    <a:pt x="1068" y="1251"/>
                    <a:pt x="1072" y="1180"/>
                  </a:cubicBezTo>
                  <a:cubicBezTo>
                    <a:pt x="1079" y="1079"/>
                    <a:pt x="1087" y="978"/>
                    <a:pt x="1098" y="880"/>
                  </a:cubicBezTo>
                  <a:cubicBezTo>
                    <a:pt x="1098" y="783"/>
                    <a:pt x="1244" y="783"/>
                    <a:pt x="1244" y="880"/>
                  </a:cubicBezTo>
                  <a:cubicBezTo>
                    <a:pt x="1259" y="989"/>
                    <a:pt x="1270" y="1101"/>
                    <a:pt x="1274" y="1214"/>
                  </a:cubicBezTo>
                  <a:close/>
                  <a:moveTo>
                    <a:pt x="817" y="1236"/>
                  </a:moveTo>
                  <a:cubicBezTo>
                    <a:pt x="821" y="1318"/>
                    <a:pt x="836" y="1393"/>
                    <a:pt x="768" y="1453"/>
                  </a:cubicBezTo>
                  <a:cubicBezTo>
                    <a:pt x="750" y="1468"/>
                    <a:pt x="723" y="1468"/>
                    <a:pt x="705" y="1453"/>
                  </a:cubicBezTo>
                  <a:cubicBezTo>
                    <a:pt x="633" y="1390"/>
                    <a:pt x="652" y="1303"/>
                    <a:pt x="663" y="1217"/>
                  </a:cubicBezTo>
                  <a:cubicBezTo>
                    <a:pt x="675" y="1120"/>
                    <a:pt x="697" y="1030"/>
                    <a:pt x="731" y="940"/>
                  </a:cubicBezTo>
                  <a:cubicBezTo>
                    <a:pt x="746" y="895"/>
                    <a:pt x="821" y="899"/>
                    <a:pt x="817" y="951"/>
                  </a:cubicBezTo>
                  <a:cubicBezTo>
                    <a:pt x="809" y="1045"/>
                    <a:pt x="809" y="1142"/>
                    <a:pt x="817" y="1236"/>
                  </a:cubicBezTo>
                  <a:close/>
                  <a:moveTo>
                    <a:pt x="469" y="899"/>
                  </a:moveTo>
                  <a:cubicBezTo>
                    <a:pt x="487" y="1023"/>
                    <a:pt x="457" y="1142"/>
                    <a:pt x="454" y="1266"/>
                  </a:cubicBezTo>
                  <a:cubicBezTo>
                    <a:pt x="450" y="1378"/>
                    <a:pt x="480" y="1502"/>
                    <a:pt x="424" y="1599"/>
                  </a:cubicBezTo>
                  <a:cubicBezTo>
                    <a:pt x="405" y="1633"/>
                    <a:pt x="360" y="1637"/>
                    <a:pt x="330" y="1611"/>
                  </a:cubicBezTo>
                  <a:cubicBezTo>
                    <a:pt x="244" y="1524"/>
                    <a:pt x="259" y="1382"/>
                    <a:pt x="270" y="1266"/>
                  </a:cubicBezTo>
                  <a:cubicBezTo>
                    <a:pt x="285" y="1135"/>
                    <a:pt x="296" y="1004"/>
                    <a:pt x="356" y="884"/>
                  </a:cubicBezTo>
                  <a:cubicBezTo>
                    <a:pt x="386" y="839"/>
                    <a:pt x="454" y="847"/>
                    <a:pt x="469" y="899"/>
                  </a:cubicBezTo>
                  <a:close/>
                  <a:moveTo>
                    <a:pt x="10412" y="3258"/>
                  </a:moveTo>
                  <a:cubicBezTo>
                    <a:pt x="10438" y="3281"/>
                    <a:pt x="10472" y="3281"/>
                    <a:pt x="10502" y="3307"/>
                  </a:cubicBezTo>
                  <a:cubicBezTo>
                    <a:pt x="10520" y="3326"/>
                    <a:pt x="10524" y="3360"/>
                    <a:pt x="10509" y="3382"/>
                  </a:cubicBezTo>
                  <a:cubicBezTo>
                    <a:pt x="10464" y="3461"/>
                    <a:pt x="10356" y="3408"/>
                    <a:pt x="10303" y="3367"/>
                  </a:cubicBezTo>
                  <a:cubicBezTo>
                    <a:pt x="10228" y="3307"/>
                    <a:pt x="10341" y="3191"/>
                    <a:pt x="10412" y="3262"/>
                  </a:cubicBezTo>
                  <a:close/>
                  <a:moveTo>
                    <a:pt x="10423" y="2813"/>
                  </a:moveTo>
                  <a:cubicBezTo>
                    <a:pt x="10322" y="2869"/>
                    <a:pt x="10217" y="2749"/>
                    <a:pt x="10150" y="2685"/>
                  </a:cubicBezTo>
                  <a:cubicBezTo>
                    <a:pt x="10067" y="2607"/>
                    <a:pt x="10198" y="2476"/>
                    <a:pt x="10277" y="2558"/>
                  </a:cubicBezTo>
                  <a:cubicBezTo>
                    <a:pt x="10337" y="2618"/>
                    <a:pt x="10442" y="2678"/>
                    <a:pt x="10449" y="2768"/>
                  </a:cubicBezTo>
                  <a:cubicBezTo>
                    <a:pt x="10449" y="2787"/>
                    <a:pt x="10438" y="2805"/>
                    <a:pt x="10423" y="2813"/>
                  </a:cubicBezTo>
                  <a:close/>
                  <a:moveTo>
                    <a:pt x="10180" y="2101"/>
                  </a:moveTo>
                  <a:cubicBezTo>
                    <a:pt x="10120" y="2060"/>
                    <a:pt x="10153" y="1951"/>
                    <a:pt x="10232" y="1978"/>
                  </a:cubicBezTo>
                  <a:cubicBezTo>
                    <a:pt x="10333" y="2000"/>
                    <a:pt x="10431" y="2034"/>
                    <a:pt x="10524" y="2071"/>
                  </a:cubicBezTo>
                  <a:cubicBezTo>
                    <a:pt x="10614" y="2109"/>
                    <a:pt x="10550" y="2243"/>
                    <a:pt x="10461" y="2221"/>
                  </a:cubicBezTo>
                  <a:cubicBezTo>
                    <a:pt x="10359" y="2199"/>
                    <a:pt x="10266" y="2157"/>
                    <a:pt x="10180" y="2097"/>
                  </a:cubicBezTo>
                  <a:close/>
                  <a:moveTo>
                    <a:pt x="10075" y="1509"/>
                  </a:moveTo>
                  <a:cubicBezTo>
                    <a:pt x="10026" y="1479"/>
                    <a:pt x="10049" y="1405"/>
                    <a:pt x="10105" y="1405"/>
                  </a:cubicBezTo>
                  <a:cubicBezTo>
                    <a:pt x="10247" y="1405"/>
                    <a:pt x="10434" y="1423"/>
                    <a:pt x="10528" y="1547"/>
                  </a:cubicBezTo>
                  <a:cubicBezTo>
                    <a:pt x="10562" y="1607"/>
                    <a:pt x="10517" y="1682"/>
                    <a:pt x="10449" y="1682"/>
                  </a:cubicBezTo>
                  <a:cubicBezTo>
                    <a:pt x="10374" y="1674"/>
                    <a:pt x="10318" y="1637"/>
                    <a:pt x="10251" y="1611"/>
                  </a:cubicBezTo>
                  <a:cubicBezTo>
                    <a:pt x="10187" y="1584"/>
                    <a:pt x="10131" y="1551"/>
                    <a:pt x="10079" y="1509"/>
                  </a:cubicBezTo>
                  <a:close/>
                  <a:moveTo>
                    <a:pt x="10483" y="1146"/>
                  </a:moveTo>
                  <a:cubicBezTo>
                    <a:pt x="10356" y="1172"/>
                    <a:pt x="10240" y="1075"/>
                    <a:pt x="10131" y="1026"/>
                  </a:cubicBezTo>
                  <a:cubicBezTo>
                    <a:pt x="10019" y="978"/>
                    <a:pt x="9858" y="940"/>
                    <a:pt x="9768" y="854"/>
                  </a:cubicBezTo>
                  <a:cubicBezTo>
                    <a:pt x="9760" y="847"/>
                    <a:pt x="9764" y="835"/>
                    <a:pt x="9771" y="832"/>
                  </a:cubicBezTo>
                  <a:cubicBezTo>
                    <a:pt x="9884" y="779"/>
                    <a:pt x="10034" y="832"/>
                    <a:pt x="10142" y="873"/>
                  </a:cubicBezTo>
                  <a:cubicBezTo>
                    <a:pt x="10262" y="914"/>
                    <a:pt x="10453" y="951"/>
                    <a:pt x="10513" y="1071"/>
                  </a:cubicBezTo>
                  <a:cubicBezTo>
                    <a:pt x="10528" y="1101"/>
                    <a:pt x="10513" y="1135"/>
                    <a:pt x="10483" y="1146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9"/>
            <p:cNvSpPr/>
            <p:nvPr/>
          </p:nvSpPr>
          <p:spPr>
            <a:xfrm>
              <a:off x="1957985" y="3592033"/>
              <a:ext cx="141642" cy="201726"/>
            </a:xfrm>
            <a:custGeom>
              <a:avLst/>
              <a:gdLst/>
              <a:ahLst/>
              <a:cxnLst/>
              <a:rect l="l" t="t" r="r" b="b"/>
              <a:pathLst>
                <a:path w="4177" h="5948" extrusionOk="0">
                  <a:moveTo>
                    <a:pt x="3719" y="2982"/>
                  </a:moveTo>
                  <a:cubicBezTo>
                    <a:pt x="3487" y="2068"/>
                    <a:pt x="2903" y="1117"/>
                    <a:pt x="2450" y="379"/>
                  </a:cubicBezTo>
                  <a:cubicBezTo>
                    <a:pt x="2368" y="248"/>
                    <a:pt x="2293" y="124"/>
                    <a:pt x="2221" y="1"/>
                  </a:cubicBezTo>
                  <a:cubicBezTo>
                    <a:pt x="1993" y="548"/>
                    <a:pt x="1645" y="1098"/>
                    <a:pt x="1296" y="1645"/>
                  </a:cubicBezTo>
                  <a:cubicBezTo>
                    <a:pt x="941" y="2203"/>
                    <a:pt x="585" y="2761"/>
                    <a:pt x="383" y="3293"/>
                  </a:cubicBezTo>
                  <a:cubicBezTo>
                    <a:pt x="1" y="4304"/>
                    <a:pt x="697" y="5521"/>
                    <a:pt x="1585" y="5705"/>
                  </a:cubicBezTo>
                  <a:cubicBezTo>
                    <a:pt x="2735" y="5948"/>
                    <a:pt x="4176" y="4813"/>
                    <a:pt x="3719" y="29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29"/>
          <p:cNvGrpSpPr/>
          <p:nvPr/>
        </p:nvGrpSpPr>
        <p:grpSpPr>
          <a:xfrm flipH="1">
            <a:off x="7606277" y="3169617"/>
            <a:ext cx="763521" cy="1254048"/>
            <a:chOff x="1308700" y="2733700"/>
            <a:chExt cx="984299" cy="1616667"/>
          </a:xfrm>
        </p:grpSpPr>
        <p:sp>
          <p:nvSpPr>
            <p:cNvPr id="1210" name="Google Shape;1210;p29"/>
            <p:cNvSpPr/>
            <p:nvPr/>
          </p:nvSpPr>
          <p:spPr>
            <a:xfrm>
              <a:off x="1794225" y="3412240"/>
              <a:ext cx="498774" cy="924596"/>
            </a:xfrm>
            <a:custGeom>
              <a:avLst/>
              <a:gdLst/>
              <a:ahLst/>
              <a:cxnLst/>
              <a:rect l="l" t="t" r="r" b="b"/>
              <a:pathLst>
                <a:path w="14761" h="27363" extrusionOk="0">
                  <a:moveTo>
                    <a:pt x="7251" y="1809"/>
                  </a:moveTo>
                  <a:cubicBezTo>
                    <a:pt x="7251" y="1809"/>
                    <a:pt x="7311" y="1869"/>
                    <a:pt x="7412" y="1989"/>
                  </a:cubicBezTo>
                  <a:cubicBezTo>
                    <a:pt x="7416" y="1970"/>
                    <a:pt x="7420" y="1955"/>
                    <a:pt x="7424" y="1941"/>
                  </a:cubicBezTo>
                  <a:cubicBezTo>
                    <a:pt x="7540" y="2109"/>
                    <a:pt x="7667" y="2293"/>
                    <a:pt x="7798" y="2487"/>
                  </a:cubicBezTo>
                  <a:cubicBezTo>
                    <a:pt x="8158" y="2997"/>
                    <a:pt x="8472" y="3536"/>
                    <a:pt x="8738" y="4101"/>
                  </a:cubicBezTo>
                  <a:cubicBezTo>
                    <a:pt x="10101" y="6802"/>
                    <a:pt x="9502" y="10685"/>
                    <a:pt x="7345" y="11138"/>
                  </a:cubicBezTo>
                  <a:cubicBezTo>
                    <a:pt x="7343" y="11139"/>
                    <a:pt x="7341" y="11139"/>
                    <a:pt x="7339" y="11139"/>
                  </a:cubicBezTo>
                  <a:cubicBezTo>
                    <a:pt x="7200" y="11139"/>
                    <a:pt x="7447" y="9980"/>
                    <a:pt x="6955" y="9980"/>
                  </a:cubicBezTo>
                  <a:cubicBezTo>
                    <a:pt x="6937" y="9980"/>
                    <a:pt x="6919" y="9982"/>
                    <a:pt x="6899" y="9985"/>
                  </a:cubicBezTo>
                  <a:cubicBezTo>
                    <a:pt x="6756" y="10007"/>
                    <a:pt x="6746" y="11124"/>
                    <a:pt x="6592" y="11124"/>
                  </a:cubicBezTo>
                  <a:cubicBezTo>
                    <a:pt x="6590" y="11124"/>
                    <a:pt x="6587" y="11124"/>
                    <a:pt x="6585" y="11123"/>
                  </a:cubicBezTo>
                  <a:cubicBezTo>
                    <a:pt x="6169" y="11037"/>
                    <a:pt x="5712" y="10850"/>
                    <a:pt x="5214" y="10547"/>
                  </a:cubicBezTo>
                  <a:lnTo>
                    <a:pt x="5094" y="10547"/>
                  </a:lnTo>
                  <a:cubicBezTo>
                    <a:pt x="3959" y="9813"/>
                    <a:pt x="3783" y="8970"/>
                    <a:pt x="4061" y="8075"/>
                  </a:cubicBezTo>
                  <a:cubicBezTo>
                    <a:pt x="4330" y="7199"/>
                    <a:pt x="4993" y="6232"/>
                    <a:pt x="5648" y="5274"/>
                  </a:cubicBezTo>
                  <a:cubicBezTo>
                    <a:pt x="6072" y="4652"/>
                    <a:pt x="6491" y="4034"/>
                    <a:pt x="6828" y="3424"/>
                  </a:cubicBezTo>
                  <a:cubicBezTo>
                    <a:pt x="7045" y="2907"/>
                    <a:pt x="7188" y="2364"/>
                    <a:pt x="7251" y="1809"/>
                  </a:cubicBezTo>
                  <a:close/>
                  <a:moveTo>
                    <a:pt x="6802" y="13408"/>
                  </a:moveTo>
                  <a:cubicBezTo>
                    <a:pt x="6843" y="13419"/>
                    <a:pt x="6884" y="13427"/>
                    <a:pt x="6926" y="13427"/>
                  </a:cubicBezTo>
                  <a:cubicBezTo>
                    <a:pt x="6963" y="13427"/>
                    <a:pt x="7000" y="13423"/>
                    <a:pt x="7038" y="13412"/>
                  </a:cubicBezTo>
                  <a:cubicBezTo>
                    <a:pt x="7630" y="13419"/>
                    <a:pt x="8221" y="13442"/>
                    <a:pt x="8787" y="13487"/>
                  </a:cubicBezTo>
                  <a:cubicBezTo>
                    <a:pt x="10285" y="13595"/>
                    <a:pt x="11558" y="13786"/>
                    <a:pt x="12056" y="14033"/>
                  </a:cubicBezTo>
                  <a:cubicBezTo>
                    <a:pt x="12333" y="14498"/>
                    <a:pt x="12352" y="16370"/>
                    <a:pt x="11966" y="16925"/>
                  </a:cubicBezTo>
                  <a:cubicBezTo>
                    <a:pt x="11903" y="17026"/>
                    <a:pt x="11813" y="17112"/>
                    <a:pt x="11708" y="17172"/>
                  </a:cubicBezTo>
                  <a:lnTo>
                    <a:pt x="11626" y="17194"/>
                  </a:lnTo>
                  <a:cubicBezTo>
                    <a:pt x="11451" y="16812"/>
                    <a:pt x="11058" y="16512"/>
                    <a:pt x="10003" y="16512"/>
                  </a:cubicBezTo>
                  <a:cubicBezTo>
                    <a:pt x="9971" y="16512"/>
                    <a:pt x="9939" y="16512"/>
                    <a:pt x="9907" y="16513"/>
                  </a:cubicBezTo>
                  <a:cubicBezTo>
                    <a:pt x="9697" y="16513"/>
                    <a:pt x="9487" y="16554"/>
                    <a:pt x="9296" y="16640"/>
                  </a:cubicBezTo>
                  <a:cubicBezTo>
                    <a:pt x="8173" y="16808"/>
                    <a:pt x="9671" y="18748"/>
                    <a:pt x="8854" y="19419"/>
                  </a:cubicBezTo>
                  <a:cubicBezTo>
                    <a:pt x="8779" y="19481"/>
                    <a:pt x="8848" y="19586"/>
                    <a:pt x="8926" y="19586"/>
                  </a:cubicBezTo>
                  <a:cubicBezTo>
                    <a:pt x="8933" y="19586"/>
                    <a:pt x="8941" y="19585"/>
                    <a:pt x="8948" y="19584"/>
                  </a:cubicBezTo>
                  <a:cubicBezTo>
                    <a:pt x="9041" y="19569"/>
                    <a:pt x="9124" y="19520"/>
                    <a:pt x="9188" y="19453"/>
                  </a:cubicBezTo>
                  <a:lnTo>
                    <a:pt x="9188" y="19453"/>
                  </a:lnTo>
                  <a:cubicBezTo>
                    <a:pt x="9180" y="19621"/>
                    <a:pt x="9173" y="19790"/>
                    <a:pt x="9161" y="19954"/>
                  </a:cubicBezTo>
                  <a:cubicBezTo>
                    <a:pt x="9150" y="19947"/>
                    <a:pt x="9139" y="19939"/>
                    <a:pt x="9124" y="19932"/>
                  </a:cubicBezTo>
                  <a:cubicBezTo>
                    <a:pt x="9105" y="19926"/>
                    <a:pt x="9085" y="19924"/>
                    <a:pt x="9065" y="19924"/>
                  </a:cubicBezTo>
                  <a:cubicBezTo>
                    <a:pt x="9023" y="19924"/>
                    <a:pt x="8980" y="19933"/>
                    <a:pt x="8937" y="19936"/>
                  </a:cubicBezTo>
                  <a:cubicBezTo>
                    <a:pt x="8862" y="19939"/>
                    <a:pt x="8787" y="19951"/>
                    <a:pt x="8712" y="19973"/>
                  </a:cubicBezTo>
                  <a:cubicBezTo>
                    <a:pt x="8618" y="20003"/>
                    <a:pt x="8618" y="20138"/>
                    <a:pt x="8712" y="20168"/>
                  </a:cubicBezTo>
                  <a:cubicBezTo>
                    <a:pt x="8771" y="20188"/>
                    <a:pt x="8850" y="20202"/>
                    <a:pt x="8929" y="20202"/>
                  </a:cubicBezTo>
                  <a:cubicBezTo>
                    <a:pt x="9010" y="20202"/>
                    <a:pt x="9091" y="20187"/>
                    <a:pt x="9150" y="20149"/>
                  </a:cubicBezTo>
                  <a:lnTo>
                    <a:pt x="9150" y="20149"/>
                  </a:lnTo>
                  <a:cubicBezTo>
                    <a:pt x="9135" y="20344"/>
                    <a:pt x="9109" y="20539"/>
                    <a:pt x="9071" y="20730"/>
                  </a:cubicBezTo>
                  <a:cubicBezTo>
                    <a:pt x="9049" y="20692"/>
                    <a:pt x="9012" y="20666"/>
                    <a:pt x="8967" y="20662"/>
                  </a:cubicBezTo>
                  <a:cubicBezTo>
                    <a:pt x="8964" y="20662"/>
                    <a:pt x="8961" y="20662"/>
                    <a:pt x="8958" y="20662"/>
                  </a:cubicBezTo>
                  <a:cubicBezTo>
                    <a:pt x="8880" y="20662"/>
                    <a:pt x="8822" y="20712"/>
                    <a:pt x="8749" y="20733"/>
                  </a:cubicBezTo>
                  <a:cubicBezTo>
                    <a:pt x="8667" y="20767"/>
                    <a:pt x="8577" y="20786"/>
                    <a:pt x="8483" y="20789"/>
                  </a:cubicBezTo>
                  <a:cubicBezTo>
                    <a:pt x="8481" y="20789"/>
                    <a:pt x="8479" y="20789"/>
                    <a:pt x="8476" y="20789"/>
                  </a:cubicBezTo>
                  <a:cubicBezTo>
                    <a:pt x="8389" y="20789"/>
                    <a:pt x="8381" y="20921"/>
                    <a:pt x="8465" y="20947"/>
                  </a:cubicBezTo>
                  <a:cubicBezTo>
                    <a:pt x="8548" y="20973"/>
                    <a:pt x="8624" y="21001"/>
                    <a:pt x="8708" y="21001"/>
                  </a:cubicBezTo>
                  <a:cubicBezTo>
                    <a:pt x="8733" y="21001"/>
                    <a:pt x="8760" y="20998"/>
                    <a:pt x="8787" y="20992"/>
                  </a:cubicBezTo>
                  <a:cubicBezTo>
                    <a:pt x="8888" y="20973"/>
                    <a:pt x="8982" y="20947"/>
                    <a:pt x="9038" y="20872"/>
                  </a:cubicBezTo>
                  <a:lnTo>
                    <a:pt x="9038" y="20872"/>
                  </a:lnTo>
                  <a:cubicBezTo>
                    <a:pt x="9015" y="20973"/>
                    <a:pt x="8982" y="21070"/>
                    <a:pt x="8937" y="21164"/>
                  </a:cubicBezTo>
                  <a:cubicBezTo>
                    <a:pt x="8854" y="21168"/>
                    <a:pt x="8746" y="21246"/>
                    <a:pt x="8689" y="21276"/>
                  </a:cubicBezTo>
                  <a:cubicBezTo>
                    <a:pt x="8517" y="21366"/>
                    <a:pt x="8304" y="21306"/>
                    <a:pt x="8124" y="21389"/>
                  </a:cubicBezTo>
                  <a:cubicBezTo>
                    <a:pt x="8075" y="21415"/>
                    <a:pt x="8075" y="21482"/>
                    <a:pt x="8124" y="21509"/>
                  </a:cubicBezTo>
                  <a:cubicBezTo>
                    <a:pt x="8222" y="21556"/>
                    <a:pt x="8326" y="21572"/>
                    <a:pt x="8433" y="21572"/>
                  </a:cubicBezTo>
                  <a:cubicBezTo>
                    <a:pt x="8513" y="21572"/>
                    <a:pt x="8594" y="21563"/>
                    <a:pt x="8674" y="21550"/>
                  </a:cubicBezTo>
                  <a:lnTo>
                    <a:pt x="8689" y="21550"/>
                  </a:lnTo>
                  <a:cubicBezTo>
                    <a:pt x="8487" y="21792"/>
                    <a:pt x="8338" y="21856"/>
                    <a:pt x="8194" y="21856"/>
                  </a:cubicBezTo>
                  <a:cubicBezTo>
                    <a:pt x="8032" y="21856"/>
                    <a:pt x="7876" y="21777"/>
                    <a:pt x="7658" y="21777"/>
                  </a:cubicBezTo>
                  <a:cubicBezTo>
                    <a:pt x="7618" y="21777"/>
                    <a:pt x="7577" y="21779"/>
                    <a:pt x="7532" y="21786"/>
                  </a:cubicBezTo>
                  <a:cubicBezTo>
                    <a:pt x="7517" y="21789"/>
                    <a:pt x="7510" y="21804"/>
                    <a:pt x="7514" y="21819"/>
                  </a:cubicBezTo>
                  <a:cubicBezTo>
                    <a:pt x="7538" y="21890"/>
                    <a:pt x="8205" y="22072"/>
                    <a:pt x="7582" y="22072"/>
                  </a:cubicBezTo>
                  <a:cubicBezTo>
                    <a:pt x="7547" y="22072"/>
                    <a:pt x="7508" y="22072"/>
                    <a:pt x="7465" y="22070"/>
                  </a:cubicBezTo>
                  <a:cubicBezTo>
                    <a:pt x="7259" y="22063"/>
                    <a:pt x="6682" y="21864"/>
                    <a:pt x="6517" y="21700"/>
                  </a:cubicBezTo>
                  <a:cubicBezTo>
                    <a:pt x="6285" y="21471"/>
                    <a:pt x="5974" y="21149"/>
                    <a:pt x="5989" y="20789"/>
                  </a:cubicBezTo>
                  <a:cubicBezTo>
                    <a:pt x="6012" y="20366"/>
                    <a:pt x="6120" y="19879"/>
                    <a:pt x="6225" y="19408"/>
                  </a:cubicBezTo>
                  <a:cubicBezTo>
                    <a:pt x="6338" y="18913"/>
                    <a:pt x="6446" y="18438"/>
                    <a:pt x="6454" y="18018"/>
                  </a:cubicBezTo>
                  <a:cubicBezTo>
                    <a:pt x="6479" y="17002"/>
                    <a:pt x="5714" y="16429"/>
                    <a:pt x="4913" y="16429"/>
                  </a:cubicBezTo>
                  <a:cubicBezTo>
                    <a:pt x="4294" y="16429"/>
                    <a:pt x="3655" y="16770"/>
                    <a:pt x="3341" y="17513"/>
                  </a:cubicBezTo>
                  <a:cubicBezTo>
                    <a:pt x="3106" y="18020"/>
                    <a:pt x="2722" y="18234"/>
                    <a:pt x="2372" y="18234"/>
                  </a:cubicBezTo>
                  <a:cubicBezTo>
                    <a:pt x="2126" y="18234"/>
                    <a:pt x="1897" y="18127"/>
                    <a:pt x="1750" y="17943"/>
                  </a:cubicBezTo>
                  <a:cubicBezTo>
                    <a:pt x="1169" y="17202"/>
                    <a:pt x="1207" y="15254"/>
                    <a:pt x="1529" y="14254"/>
                  </a:cubicBezTo>
                  <a:lnTo>
                    <a:pt x="1536" y="14187"/>
                  </a:lnTo>
                  <a:cubicBezTo>
                    <a:pt x="1551" y="14037"/>
                    <a:pt x="2061" y="13872"/>
                    <a:pt x="2836" y="13715"/>
                  </a:cubicBezTo>
                  <a:cubicBezTo>
                    <a:pt x="3596" y="13561"/>
                    <a:pt x="4574" y="13464"/>
                    <a:pt x="5615" y="13427"/>
                  </a:cubicBezTo>
                  <a:cubicBezTo>
                    <a:pt x="6004" y="13412"/>
                    <a:pt x="6401" y="13408"/>
                    <a:pt x="6802" y="13408"/>
                  </a:cubicBezTo>
                  <a:close/>
                  <a:moveTo>
                    <a:pt x="9991" y="17437"/>
                  </a:moveTo>
                  <a:cubicBezTo>
                    <a:pt x="10774" y="17437"/>
                    <a:pt x="10822" y="17688"/>
                    <a:pt x="10862" y="17921"/>
                  </a:cubicBezTo>
                  <a:cubicBezTo>
                    <a:pt x="10854" y="17943"/>
                    <a:pt x="10850" y="17966"/>
                    <a:pt x="10850" y="17992"/>
                  </a:cubicBezTo>
                  <a:cubicBezTo>
                    <a:pt x="10937" y="19318"/>
                    <a:pt x="11438" y="22542"/>
                    <a:pt x="11124" y="24194"/>
                  </a:cubicBezTo>
                  <a:cubicBezTo>
                    <a:pt x="10807" y="25845"/>
                    <a:pt x="8420" y="26637"/>
                    <a:pt x="6256" y="26637"/>
                  </a:cubicBezTo>
                  <a:cubicBezTo>
                    <a:pt x="4357" y="26637"/>
                    <a:pt x="2630" y="26026"/>
                    <a:pt x="2630" y="24849"/>
                  </a:cubicBezTo>
                  <a:lnTo>
                    <a:pt x="2630" y="19123"/>
                  </a:lnTo>
                  <a:cubicBezTo>
                    <a:pt x="3488" y="19041"/>
                    <a:pt x="3712" y="18610"/>
                    <a:pt x="3944" y="18157"/>
                  </a:cubicBezTo>
                  <a:cubicBezTo>
                    <a:pt x="4104" y="17845"/>
                    <a:pt x="4278" y="17515"/>
                    <a:pt x="5275" y="17515"/>
                  </a:cubicBezTo>
                  <a:cubicBezTo>
                    <a:pt x="5308" y="17515"/>
                    <a:pt x="5341" y="17516"/>
                    <a:pt x="5375" y="17516"/>
                  </a:cubicBezTo>
                  <a:cubicBezTo>
                    <a:pt x="5701" y="17528"/>
                    <a:pt x="5791" y="17719"/>
                    <a:pt x="5787" y="17999"/>
                  </a:cubicBezTo>
                  <a:cubicBezTo>
                    <a:pt x="5776" y="18325"/>
                    <a:pt x="5678" y="18760"/>
                    <a:pt x="5577" y="19209"/>
                  </a:cubicBezTo>
                  <a:cubicBezTo>
                    <a:pt x="5465" y="19715"/>
                    <a:pt x="5345" y="20243"/>
                    <a:pt x="5319" y="20748"/>
                  </a:cubicBezTo>
                  <a:cubicBezTo>
                    <a:pt x="5266" y="21928"/>
                    <a:pt x="5667" y="22879"/>
                    <a:pt x="7480" y="22965"/>
                  </a:cubicBezTo>
                  <a:cubicBezTo>
                    <a:pt x="7560" y="22969"/>
                    <a:pt x="7639" y="22971"/>
                    <a:pt x="7714" y="22971"/>
                  </a:cubicBezTo>
                  <a:cubicBezTo>
                    <a:pt x="9337" y="22971"/>
                    <a:pt x="9808" y="22065"/>
                    <a:pt x="9865" y="20902"/>
                  </a:cubicBezTo>
                  <a:cubicBezTo>
                    <a:pt x="9888" y="20344"/>
                    <a:pt x="9805" y="19745"/>
                    <a:pt x="9727" y="19179"/>
                  </a:cubicBezTo>
                  <a:cubicBezTo>
                    <a:pt x="9674" y="18771"/>
                    <a:pt x="9618" y="18381"/>
                    <a:pt x="9611" y="18067"/>
                  </a:cubicBezTo>
                  <a:cubicBezTo>
                    <a:pt x="9603" y="17700"/>
                    <a:pt x="9667" y="17438"/>
                    <a:pt x="9922" y="17438"/>
                  </a:cubicBezTo>
                  <a:cubicBezTo>
                    <a:pt x="9945" y="17437"/>
                    <a:pt x="9968" y="17437"/>
                    <a:pt x="9991" y="17437"/>
                  </a:cubicBezTo>
                  <a:close/>
                  <a:moveTo>
                    <a:pt x="6862" y="0"/>
                  </a:moveTo>
                  <a:cubicBezTo>
                    <a:pt x="6782" y="0"/>
                    <a:pt x="6700" y="21"/>
                    <a:pt x="6626" y="64"/>
                  </a:cubicBezTo>
                  <a:cubicBezTo>
                    <a:pt x="6420" y="184"/>
                    <a:pt x="6341" y="439"/>
                    <a:pt x="6439" y="656"/>
                  </a:cubicBezTo>
                  <a:cubicBezTo>
                    <a:pt x="6926" y="1757"/>
                    <a:pt x="5907" y="3251"/>
                    <a:pt x="4881" y="4749"/>
                  </a:cubicBezTo>
                  <a:cubicBezTo>
                    <a:pt x="4188" y="5768"/>
                    <a:pt x="3491" y="6790"/>
                    <a:pt x="3177" y="7802"/>
                  </a:cubicBezTo>
                  <a:cubicBezTo>
                    <a:pt x="2645" y="9528"/>
                    <a:pt x="3177" y="11082"/>
                    <a:pt x="6469" y="12183"/>
                  </a:cubicBezTo>
                  <a:lnTo>
                    <a:pt x="6469" y="12487"/>
                  </a:lnTo>
                  <a:cubicBezTo>
                    <a:pt x="6173" y="12487"/>
                    <a:pt x="5881" y="12494"/>
                    <a:pt x="5589" y="12505"/>
                  </a:cubicBezTo>
                  <a:cubicBezTo>
                    <a:pt x="4502" y="12543"/>
                    <a:pt x="3473" y="12644"/>
                    <a:pt x="2660" y="12812"/>
                  </a:cubicBezTo>
                  <a:cubicBezTo>
                    <a:pt x="1476" y="13052"/>
                    <a:pt x="679" y="13472"/>
                    <a:pt x="623" y="14108"/>
                  </a:cubicBezTo>
                  <a:cubicBezTo>
                    <a:pt x="566" y="14457"/>
                    <a:pt x="1" y="18336"/>
                    <a:pt x="1701" y="19033"/>
                  </a:cubicBezTo>
                  <a:lnTo>
                    <a:pt x="1701" y="25759"/>
                  </a:lnTo>
                  <a:cubicBezTo>
                    <a:pt x="1701" y="27004"/>
                    <a:pt x="3818" y="27363"/>
                    <a:pt x="6083" y="27363"/>
                  </a:cubicBezTo>
                  <a:cubicBezTo>
                    <a:pt x="8611" y="27363"/>
                    <a:pt x="11325" y="26916"/>
                    <a:pt x="11491" y="26752"/>
                  </a:cubicBezTo>
                  <a:cubicBezTo>
                    <a:pt x="11753" y="26486"/>
                    <a:pt x="11899" y="26130"/>
                    <a:pt x="11899" y="25759"/>
                  </a:cubicBezTo>
                  <a:lnTo>
                    <a:pt x="11899" y="18939"/>
                  </a:lnTo>
                  <a:lnTo>
                    <a:pt x="11948" y="18943"/>
                  </a:lnTo>
                  <a:cubicBezTo>
                    <a:pt x="11964" y="18944"/>
                    <a:pt x="11980" y="18944"/>
                    <a:pt x="11996" y="18944"/>
                  </a:cubicBezTo>
                  <a:cubicBezTo>
                    <a:pt x="12078" y="18944"/>
                    <a:pt x="12159" y="18936"/>
                    <a:pt x="12240" y="18921"/>
                  </a:cubicBezTo>
                  <a:cubicBezTo>
                    <a:pt x="12693" y="18827"/>
                    <a:pt x="12993" y="18509"/>
                    <a:pt x="13176" y="18044"/>
                  </a:cubicBezTo>
                  <a:cubicBezTo>
                    <a:pt x="13330" y="17670"/>
                    <a:pt x="13401" y="17198"/>
                    <a:pt x="13423" y="16689"/>
                  </a:cubicBezTo>
                  <a:cubicBezTo>
                    <a:pt x="13461" y="15805"/>
                    <a:pt x="13337" y="14782"/>
                    <a:pt x="13187" y="14056"/>
                  </a:cubicBezTo>
                  <a:cubicBezTo>
                    <a:pt x="13023" y="13232"/>
                    <a:pt x="11131" y="12730"/>
                    <a:pt x="8858" y="12562"/>
                  </a:cubicBezTo>
                  <a:cubicBezTo>
                    <a:pt x="8386" y="12528"/>
                    <a:pt x="7892" y="12505"/>
                    <a:pt x="7394" y="12494"/>
                  </a:cubicBezTo>
                  <a:lnTo>
                    <a:pt x="7394" y="12161"/>
                  </a:lnTo>
                  <a:cubicBezTo>
                    <a:pt x="14760" y="9097"/>
                    <a:pt x="7637" y="660"/>
                    <a:pt x="7236" y="188"/>
                  </a:cubicBezTo>
                  <a:cubicBezTo>
                    <a:pt x="7145" y="66"/>
                    <a:pt x="7005" y="0"/>
                    <a:pt x="686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9"/>
            <p:cNvSpPr/>
            <p:nvPr/>
          </p:nvSpPr>
          <p:spPr>
            <a:xfrm>
              <a:off x="1308700" y="2733700"/>
              <a:ext cx="498770" cy="1616667"/>
            </a:xfrm>
            <a:custGeom>
              <a:avLst/>
              <a:gdLst/>
              <a:ahLst/>
              <a:cxnLst/>
              <a:rect l="l" t="t" r="r" b="b"/>
              <a:pathLst>
                <a:path w="14726" h="47728" extrusionOk="0">
                  <a:moveTo>
                    <a:pt x="6430" y="10080"/>
                  </a:moveTo>
                  <a:lnTo>
                    <a:pt x="6430" y="10425"/>
                  </a:lnTo>
                  <a:cubicBezTo>
                    <a:pt x="6389" y="10462"/>
                    <a:pt x="6344" y="10492"/>
                    <a:pt x="6296" y="10526"/>
                  </a:cubicBezTo>
                  <a:cubicBezTo>
                    <a:pt x="6153" y="10514"/>
                    <a:pt x="6015" y="10496"/>
                    <a:pt x="5872" y="10477"/>
                  </a:cubicBezTo>
                  <a:cubicBezTo>
                    <a:pt x="6075" y="10368"/>
                    <a:pt x="6262" y="10234"/>
                    <a:pt x="6430" y="10080"/>
                  </a:cubicBezTo>
                  <a:close/>
                  <a:moveTo>
                    <a:pt x="7359" y="2051"/>
                  </a:moveTo>
                  <a:cubicBezTo>
                    <a:pt x="7423" y="2170"/>
                    <a:pt x="7475" y="2174"/>
                    <a:pt x="7427" y="2302"/>
                  </a:cubicBezTo>
                  <a:cubicBezTo>
                    <a:pt x="7359" y="2481"/>
                    <a:pt x="7254" y="2657"/>
                    <a:pt x="7213" y="2845"/>
                  </a:cubicBezTo>
                  <a:cubicBezTo>
                    <a:pt x="7210" y="2855"/>
                    <a:pt x="7219" y="2864"/>
                    <a:pt x="7229" y="2864"/>
                  </a:cubicBezTo>
                  <a:cubicBezTo>
                    <a:pt x="7232" y="2864"/>
                    <a:pt x="7236" y="2863"/>
                    <a:pt x="7239" y="2860"/>
                  </a:cubicBezTo>
                  <a:cubicBezTo>
                    <a:pt x="7359" y="2721"/>
                    <a:pt x="7449" y="2515"/>
                    <a:pt x="7517" y="2309"/>
                  </a:cubicBezTo>
                  <a:lnTo>
                    <a:pt x="7517" y="2309"/>
                  </a:lnTo>
                  <a:cubicBezTo>
                    <a:pt x="7704" y="2590"/>
                    <a:pt x="7487" y="2728"/>
                    <a:pt x="7370" y="3088"/>
                  </a:cubicBezTo>
                  <a:cubicBezTo>
                    <a:pt x="7365" y="3102"/>
                    <a:pt x="7380" y="3116"/>
                    <a:pt x="7393" y="3116"/>
                  </a:cubicBezTo>
                  <a:cubicBezTo>
                    <a:pt x="7397" y="3116"/>
                    <a:pt x="7401" y="3114"/>
                    <a:pt x="7404" y="3110"/>
                  </a:cubicBezTo>
                  <a:cubicBezTo>
                    <a:pt x="7532" y="2946"/>
                    <a:pt x="7629" y="2762"/>
                    <a:pt x="7704" y="2571"/>
                  </a:cubicBezTo>
                  <a:cubicBezTo>
                    <a:pt x="7899" y="2841"/>
                    <a:pt x="7914" y="2743"/>
                    <a:pt x="7726" y="3024"/>
                  </a:cubicBezTo>
                  <a:cubicBezTo>
                    <a:pt x="7633" y="3159"/>
                    <a:pt x="7517" y="3305"/>
                    <a:pt x="7479" y="3470"/>
                  </a:cubicBezTo>
                  <a:cubicBezTo>
                    <a:pt x="7476" y="3486"/>
                    <a:pt x="7491" y="3500"/>
                    <a:pt x="7505" y="3500"/>
                  </a:cubicBezTo>
                  <a:cubicBezTo>
                    <a:pt x="7510" y="3500"/>
                    <a:pt x="7516" y="3498"/>
                    <a:pt x="7520" y="3492"/>
                  </a:cubicBezTo>
                  <a:cubicBezTo>
                    <a:pt x="7629" y="3369"/>
                    <a:pt x="7704" y="3204"/>
                    <a:pt x="7794" y="3062"/>
                  </a:cubicBezTo>
                  <a:cubicBezTo>
                    <a:pt x="7831" y="2994"/>
                    <a:pt x="7872" y="2931"/>
                    <a:pt x="7910" y="2863"/>
                  </a:cubicBezTo>
                  <a:cubicBezTo>
                    <a:pt x="8112" y="3159"/>
                    <a:pt x="8131" y="3088"/>
                    <a:pt x="7988" y="3365"/>
                  </a:cubicBezTo>
                  <a:cubicBezTo>
                    <a:pt x="7925" y="3489"/>
                    <a:pt x="7737" y="3657"/>
                    <a:pt x="7726" y="3800"/>
                  </a:cubicBezTo>
                  <a:cubicBezTo>
                    <a:pt x="7726" y="3813"/>
                    <a:pt x="7737" y="3820"/>
                    <a:pt x="7748" y="3820"/>
                  </a:cubicBezTo>
                  <a:cubicBezTo>
                    <a:pt x="7755" y="3820"/>
                    <a:pt x="7763" y="3817"/>
                    <a:pt x="7767" y="3811"/>
                  </a:cubicBezTo>
                  <a:cubicBezTo>
                    <a:pt x="7850" y="3698"/>
                    <a:pt x="7996" y="3530"/>
                    <a:pt x="8052" y="3403"/>
                  </a:cubicBezTo>
                  <a:cubicBezTo>
                    <a:pt x="8078" y="3343"/>
                    <a:pt x="8105" y="3283"/>
                    <a:pt x="8134" y="3227"/>
                  </a:cubicBezTo>
                  <a:cubicBezTo>
                    <a:pt x="8281" y="3492"/>
                    <a:pt x="8370" y="3530"/>
                    <a:pt x="8187" y="3747"/>
                  </a:cubicBezTo>
                  <a:cubicBezTo>
                    <a:pt x="8078" y="3871"/>
                    <a:pt x="7951" y="3994"/>
                    <a:pt x="7887" y="4152"/>
                  </a:cubicBezTo>
                  <a:cubicBezTo>
                    <a:pt x="7882" y="4168"/>
                    <a:pt x="7898" y="4180"/>
                    <a:pt x="7913" y="4180"/>
                  </a:cubicBezTo>
                  <a:cubicBezTo>
                    <a:pt x="7919" y="4180"/>
                    <a:pt x="7924" y="4178"/>
                    <a:pt x="7928" y="4174"/>
                  </a:cubicBezTo>
                  <a:cubicBezTo>
                    <a:pt x="8082" y="4017"/>
                    <a:pt x="8224" y="3848"/>
                    <a:pt x="8344" y="3661"/>
                  </a:cubicBezTo>
                  <a:cubicBezTo>
                    <a:pt x="9033" y="5361"/>
                    <a:pt x="9299" y="4848"/>
                    <a:pt x="8876" y="5949"/>
                  </a:cubicBezTo>
                  <a:cubicBezTo>
                    <a:pt x="8871" y="5960"/>
                    <a:pt x="8882" y="5970"/>
                    <a:pt x="8893" y="5970"/>
                  </a:cubicBezTo>
                  <a:cubicBezTo>
                    <a:pt x="8898" y="5970"/>
                    <a:pt x="8903" y="5969"/>
                    <a:pt x="8906" y="5964"/>
                  </a:cubicBezTo>
                  <a:cubicBezTo>
                    <a:pt x="9086" y="5766"/>
                    <a:pt x="9239" y="5534"/>
                    <a:pt x="9400" y="5309"/>
                  </a:cubicBezTo>
                  <a:lnTo>
                    <a:pt x="9400" y="5309"/>
                  </a:lnTo>
                  <a:cubicBezTo>
                    <a:pt x="9573" y="5942"/>
                    <a:pt x="9280" y="5826"/>
                    <a:pt x="9015" y="6380"/>
                  </a:cubicBezTo>
                  <a:cubicBezTo>
                    <a:pt x="9009" y="6391"/>
                    <a:pt x="9018" y="6404"/>
                    <a:pt x="9029" y="6404"/>
                  </a:cubicBezTo>
                  <a:cubicBezTo>
                    <a:pt x="9033" y="6404"/>
                    <a:pt x="9037" y="6403"/>
                    <a:pt x="9041" y="6399"/>
                  </a:cubicBezTo>
                  <a:cubicBezTo>
                    <a:pt x="9213" y="6215"/>
                    <a:pt x="9367" y="6009"/>
                    <a:pt x="9498" y="5792"/>
                  </a:cubicBezTo>
                  <a:lnTo>
                    <a:pt x="9498" y="5792"/>
                  </a:lnTo>
                  <a:cubicBezTo>
                    <a:pt x="9588" y="6474"/>
                    <a:pt x="9494" y="6429"/>
                    <a:pt x="9101" y="6923"/>
                  </a:cubicBezTo>
                  <a:cubicBezTo>
                    <a:pt x="9092" y="6932"/>
                    <a:pt x="9101" y="6945"/>
                    <a:pt x="9111" y="6945"/>
                  </a:cubicBezTo>
                  <a:cubicBezTo>
                    <a:pt x="9114" y="6945"/>
                    <a:pt x="9117" y="6944"/>
                    <a:pt x="9119" y="6942"/>
                  </a:cubicBezTo>
                  <a:cubicBezTo>
                    <a:pt x="9280" y="6818"/>
                    <a:pt x="9427" y="6672"/>
                    <a:pt x="9554" y="6515"/>
                  </a:cubicBezTo>
                  <a:lnTo>
                    <a:pt x="9554" y="6515"/>
                  </a:lnTo>
                  <a:cubicBezTo>
                    <a:pt x="9629" y="6871"/>
                    <a:pt x="9741" y="7852"/>
                    <a:pt x="9471" y="8110"/>
                  </a:cubicBezTo>
                  <a:cubicBezTo>
                    <a:pt x="9322" y="8249"/>
                    <a:pt x="9119" y="8380"/>
                    <a:pt x="9007" y="8556"/>
                  </a:cubicBezTo>
                  <a:cubicBezTo>
                    <a:pt x="8997" y="8569"/>
                    <a:pt x="9010" y="8591"/>
                    <a:pt x="9027" y="8591"/>
                  </a:cubicBezTo>
                  <a:cubicBezTo>
                    <a:pt x="9029" y="8591"/>
                    <a:pt x="9031" y="8590"/>
                    <a:pt x="9033" y="8590"/>
                  </a:cubicBezTo>
                  <a:cubicBezTo>
                    <a:pt x="9228" y="8511"/>
                    <a:pt x="9393" y="8324"/>
                    <a:pt x="9539" y="8178"/>
                  </a:cubicBezTo>
                  <a:cubicBezTo>
                    <a:pt x="9546" y="8174"/>
                    <a:pt x="9550" y="8166"/>
                    <a:pt x="9554" y="8163"/>
                  </a:cubicBezTo>
                  <a:lnTo>
                    <a:pt x="9554" y="8163"/>
                  </a:lnTo>
                  <a:cubicBezTo>
                    <a:pt x="9494" y="8634"/>
                    <a:pt x="9531" y="8694"/>
                    <a:pt x="9206" y="9016"/>
                  </a:cubicBezTo>
                  <a:cubicBezTo>
                    <a:pt x="9056" y="9166"/>
                    <a:pt x="8880" y="9290"/>
                    <a:pt x="8737" y="9443"/>
                  </a:cubicBezTo>
                  <a:cubicBezTo>
                    <a:pt x="8716" y="9465"/>
                    <a:pt x="8732" y="9497"/>
                    <a:pt x="8756" y="9497"/>
                  </a:cubicBezTo>
                  <a:cubicBezTo>
                    <a:pt x="8761" y="9497"/>
                    <a:pt x="8766" y="9495"/>
                    <a:pt x="8771" y="9492"/>
                  </a:cubicBezTo>
                  <a:cubicBezTo>
                    <a:pt x="9018" y="9380"/>
                    <a:pt x="9217" y="9170"/>
                    <a:pt x="9400" y="8957"/>
                  </a:cubicBezTo>
                  <a:lnTo>
                    <a:pt x="9400" y="8957"/>
                  </a:lnTo>
                  <a:cubicBezTo>
                    <a:pt x="9372" y="9618"/>
                    <a:pt x="8132" y="10567"/>
                    <a:pt x="7492" y="10567"/>
                  </a:cubicBezTo>
                  <a:cubicBezTo>
                    <a:pt x="7447" y="10567"/>
                    <a:pt x="7405" y="10562"/>
                    <a:pt x="7367" y="10552"/>
                  </a:cubicBezTo>
                  <a:lnTo>
                    <a:pt x="7355" y="9368"/>
                  </a:lnTo>
                  <a:cubicBezTo>
                    <a:pt x="7355" y="9114"/>
                    <a:pt x="7146" y="8867"/>
                    <a:pt x="6891" y="8867"/>
                  </a:cubicBezTo>
                  <a:cubicBezTo>
                    <a:pt x="6666" y="8867"/>
                    <a:pt x="6453" y="9039"/>
                    <a:pt x="6273" y="9174"/>
                  </a:cubicBezTo>
                  <a:cubicBezTo>
                    <a:pt x="6172" y="9252"/>
                    <a:pt x="6056" y="9316"/>
                    <a:pt x="5962" y="9395"/>
                  </a:cubicBezTo>
                  <a:cubicBezTo>
                    <a:pt x="5941" y="9412"/>
                    <a:pt x="5960" y="9436"/>
                    <a:pt x="5983" y="9436"/>
                  </a:cubicBezTo>
                  <a:cubicBezTo>
                    <a:pt x="5985" y="9436"/>
                    <a:pt x="5987" y="9436"/>
                    <a:pt x="5989" y="9436"/>
                  </a:cubicBezTo>
                  <a:cubicBezTo>
                    <a:pt x="6101" y="9413"/>
                    <a:pt x="6195" y="9331"/>
                    <a:pt x="6284" y="9260"/>
                  </a:cubicBezTo>
                  <a:cubicBezTo>
                    <a:pt x="6374" y="9185"/>
                    <a:pt x="6468" y="9114"/>
                    <a:pt x="6565" y="9046"/>
                  </a:cubicBezTo>
                  <a:lnTo>
                    <a:pt x="6565" y="9046"/>
                  </a:lnTo>
                  <a:cubicBezTo>
                    <a:pt x="6483" y="9133"/>
                    <a:pt x="6434" y="9241"/>
                    <a:pt x="6430" y="9361"/>
                  </a:cubicBezTo>
                  <a:lnTo>
                    <a:pt x="6430" y="9357"/>
                  </a:lnTo>
                  <a:cubicBezTo>
                    <a:pt x="6352" y="9413"/>
                    <a:pt x="6273" y="9473"/>
                    <a:pt x="6198" y="9533"/>
                  </a:cubicBezTo>
                  <a:cubicBezTo>
                    <a:pt x="6086" y="9616"/>
                    <a:pt x="5959" y="9687"/>
                    <a:pt x="5854" y="9780"/>
                  </a:cubicBezTo>
                  <a:cubicBezTo>
                    <a:pt x="5836" y="9794"/>
                    <a:pt x="5851" y="9815"/>
                    <a:pt x="5868" y="9815"/>
                  </a:cubicBezTo>
                  <a:cubicBezTo>
                    <a:pt x="5870" y="9815"/>
                    <a:pt x="5871" y="9814"/>
                    <a:pt x="5872" y="9814"/>
                  </a:cubicBezTo>
                  <a:cubicBezTo>
                    <a:pt x="6086" y="9762"/>
                    <a:pt x="6262" y="9601"/>
                    <a:pt x="6430" y="9443"/>
                  </a:cubicBezTo>
                  <a:lnTo>
                    <a:pt x="6430" y="9443"/>
                  </a:lnTo>
                  <a:cubicBezTo>
                    <a:pt x="6430" y="9601"/>
                    <a:pt x="6430" y="9717"/>
                    <a:pt x="6423" y="9807"/>
                  </a:cubicBezTo>
                  <a:cubicBezTo>
                    <a:pt x="6239" y="9927"/>
                    <a:pt x="5895" y="10088"/>
                    <a:pt x="5723" y="10222"/>
                  </a:cubicBezTo>
                  <a:cubicBezTo>
                    <a:pt x="5713" y="10229"/>
                    <a:pt x="5720" y="10242"/>
                    <a:pt x="5730" y="10242"/>
                  </a:cubicBezTo>
                  <a:cubicBezTo>
                    <a:pt x="5731" y="10242"/>
                    <a:pt x="5733" y="10242"/>
                    <a:pt x="5734" y="10241"/>
                  </a:cubicBezTo>
                  <a:cubicBezTo>
                    <a:pt x="5940" y="10185"/>
                    <a:pt x="6232" y="9998"/>
                    <a:pt x="6415" y="9878"/>
                  </a:cubicBezTo>
                  <a:lnTo>
                    <a:pt x="6415" y="9878"/>
                  </a:lnTo>
                  <a:cubicBezTo>
                    <a:pt x="6378" y="10147"/>
                    <a:pt x="6236" y="10147"/>
                    <a:pt x="5719" y="10458"/>
                  </a:cubicBezTo>
                  <a:cubicBezTo>
                    <a:pt x="4116" y="10286"/>
                    <a:pt x="3618" y="8503"/>
                    <a:pt x="4142" y="8024"/>
                  </a:cubicBezTo>
                  <a:cubicBezTo>
                    <a:pt x="4363" y="7878"/>
                    <a:pt x="4595" y="7728"/>
                    <a:pt x="4794" y="7552"/>
                  </a:cubicBezTo>
                  <a:cubicBezTo>
                    <a:pt x="4807" y="7536"/>
                    <a:pt x="4797" y="7513"/>
                    <a:pt x="4779" y="7513"/>
                  </a:cubicBezTo>
                  <a:cubicBezTo>
                    <a:pt x="4777" y="7513"/>
                    <a:pt x="4774" y="7514"/>
                    <a:pt x="4771" y="7515"/>
                  </a:cubicBezTo>
                  <a:cubicBezTo>
                    <a:pt x="4562" y="7586"/>
                    <a:pt x="4382" y="7743"/>
                    <a:pt x="4202" y="7870"/>
                  </a:cubicBezTo>
                  <a:cubicBezTo>
                    <a:pt x="4153" y="7904"/>
                    <a:pt x="4109" y="7934"/>
                    <a:pt x="4060" y="7964"/>
                  </a:cubicBezTo>
                  <a:cubicBezTo>
                    <a:pt x="4273" y="7331"/>
                    <a:pt x="4464" y="7526"/>
                    <a:pt x="4902" y="7088"/>
                  </a:cubicBezTo>
                  <a:cubicBezTo>
                    <a:pt x="4918" y="7072"/>
                    <a:pt x="4905" y="7048"/>
                    <a:pt x="4886" y="7048"/>
                  </a:cubicBezTo>
                  <a:cubicBezTo>
                    <a:pt x="4883" y="7048"/>
                    <a:pt x="4880" y="7049"/>
                    <a:pt x="4876" y="7050"/>
                  </a:cubicBezTo>
                  <a:cubicBezTo>
                    <a:pt x="4667" y="7155"/>
                    <a:pt x="4483" y="7294"/>
                    <a:pt x="4288" y="7417"/>
                  </a:cubicBezTo>
                  <a:cubicBezTo>
                    <a:pt x="4588" y="6792"/>
                    <a:pt x="4771" y="6803"/>
                    <a:pt x="5015" y="6429"/>
                  </a:cubicBezTo>
                  <a:cubicBezTo>
                    <a:pt x="5024" y="6413"/>
                    <a:pt x="5011" y="6396"/>
                    <a:pt x="4995" y="6396"/>
                  </a:cubicBezTo>
                  <a:cubicBezTo>
                    <a:pt x="4992" y="6396"/>
                    <a:pt x="4988" y="6397"/>
                    <a:pt x="4985" y="6399"/>
                  </a:cubicBezTo>
                  <a:cubicBezTo>
                    <a:pt x="4902" y="6451"/>
                    <a:pt x="4824" y="6511"/>
                    <a:pt x="4749" y="6575"/>
                  </a:cubicBezTo>
                  <a:cubicBezTo>
                    <a:pt x="5599" y="5181"/>
                    <a:pt x="6966" y="3594"/>
                    <a:pt x="7359" y="2051"/>
                  </a:cubicBezTo>
                  <a:close/>
                  <a:moveTo>
                    <a:pt x="6426" y="13434"/>
                  </a:moveTo>
                  <a:cubicBezTo>
                    <a:pt x="7145" y="13434"/>
                    <a:pt x="7864" y="13460"/>
                    <a:pt x="8580" y="13514"/>
                  </a:cubicBezTo>
                  <a:cubicBezTo>
                    <a:pt x="10119" y="13627"/>
                    <a:pt x="11449" y="13829"/>
                    <a:pt x="12011" y="14099"/>
                  </a:cubicBezTo>
                  <a:lnTo>
                    <a:pt x="12044" y="14241"/>
                  </a:lnTo>
                  <a:cubicBezTo>
                    <a:pt x="11999" y="14222"/>
                    <a:pt x="11951" y="14207"/>
                    <a:pt x="11910" y="14192"/>
                  </a:cubicBezTo>
                  <a:cubicBezTo>
                    <a:pt x="11685" y="14102"/>
                    <a:pt x="11479" y="13985"/>
                    <a:pt x="11240" y="13985"/>
                  </a:cubicBezTo>
                  <a:cubicBezTo>
                    <a:pt x="11212" y="13985"/>
                    <a:pt x="11183" y="13986"/>
                    <a:pt x="11153" y="13990"/>
                  </a:cubicBezTo>
                  <a:cubicBezTo>
                    <a:pt x="11119" y="13997"/>
                    <a:pt x="11086" y="14042"/>
                    <a:pt x="11119" y="14069"/>
                  </a:cubicBezTo>
                  <a:cubicBezTo>
                    <a:pt x="11314" y="14222"/>
                    <a:pt x="11539" y="14301"/>
                    <a:pt x="11767" y="14387"/>
                  </a:cubicBezTo>
                  <a:cubicBezTo>
                    <a:pt x="11876" y="14432"/>
                    <a:pt x="11992" y="14466"/>
                    <a:pt x="12108" y="14496"/>
                  </a:cubicBezTo>
                  <a:cubicBezTo>
                    <a:pt x="12123" y="14544"/>
                    <a:pt x="12134" y="14597"/>
                    <a:pt x="12145" y="14649"/>
                  </a:cubicBezTo>
                  <a:cubicBezTo>
                    <a:pt x="11973" y="14559"/>
                    <a:pt x="11767" y="14463"/>
                    <a:pt x="11589" y="14463"/>
                  </a:cubicBezTo>
                  <a:cubicBezTo>
                    <a:pt x="11486" y="14463"/>
                    <a:pt x="11391" y="14496"/>
                    <a:pt x="11318" y="14582"/>
                  </a:cubicBezTo>
                  <a:cubicBezTo>
                    <a:pt x="11284" y="14619"/>
                    <a:pt x="11292" y="14675"/>
                    <a:pt x="11333" y="14701"/>
                  </a:cubicBezTo>
                  <a:cubicBezTo>
                    <a:pt x="11471" y="14773"/>
                    <a:pt x="11640" y="14750"/>
                    <a:pt x="11790" y="14780"/>
                  </a:cubicBezTo>
                  <a:cubicBezTo>
                    <a:pt x="11928" y="14806"/>
                    <a:pt x="12063" y="14840"/>
                    <a:pt x="12198" y="14874"/>
                  </a:cubicBezTo>
                  <a:cubicBezTo>
                    <a:pt x="12217" y="14971"/>
                    <a:pt x="12235" y="15069"/>
                    <a:pt x="12247" y="15166"/>
                  </a:cubicBezTo>
                  <a:cubicBezTo>
                    <a:pt x="12053" y="15091"/>
                    <a:pt x="11844" y="15000"/>
                    <a:pt x="11648" y="15000"/>
                  </a:cubicBezTo>
                  <a:cubicBezTo>
                    <a:pt x="11578" y="15000"/>
                    <a:pt x="11510" y="15011"/>
                    <a:pt x="11445" y="15039"/>
                  </a:cubicBezTo>
                  <a:cubicBezTo>
                    <a:pt x="11389" y="15061"/>
                    <a:pt x="11408" y="15136"/>
                    <a:pt x="11445" y="15162"/>
                  </a:cubicBezTo>
                  <a:cubicBezTo>
                    <a:pt x="11584" y="15260"/>
                    <a:pt x="11760" y="15274"/>
                    <a:pt x="11924" y="15312"/>
                  </a:cubicBezTo>
                  <a:cubicBezTo>
                    <a:pt x="12041" y="15338"/>
                    <a:pt x="12153" y="15361"/>
                    <a:pt x="12269" y="15376"/>
                  </a:cubicBezTo>
                  <a:cubicBezTo>
                    <a:pt x="12280" y="15507"/>
                    <a:pt x="12277" y="15638"/>
                    <a:pt x="12269" y="15765"/>
                  </a:cubicBezTo>
                  <a:cubicBezTo>
                    <a:pt x="12138" y="15724"/>
                    <a:pt x="12011" y="15675"/>
                    <a:pt x="11883" y="15627"/>
                  </a:cubicBezTo>
                  <a:cubicBezTo>
                    <a:pt x="11759" y="15581"/>
                    <a:pt x="11632" y="15518"/>
                    <a:pt x="11498" y="15518"/>
                  </a:cubicBezTo>
                  <a:cubicBezTo>
                    <a:pt x="11467" y="15518"/>
                    <a:pt x="11436" y="15521"/>
                    <a:pt x="11404" y="15529"/>
                  </a:cubicBezTo>
                  <a:cubicBezTo>
                    <a:pt x="11355" y="15544"/>
                    <a:pt x="11340" y="15604"/>
                    <a:pt x="11374" y="15642"/>
                  </a:cubicBezTo>
                  <a:cubicBezTo>
                    <a:pt x="11490" y="15761"/>
                    <a:pt x="11670" y="15791"/>
                    <a:pt x="11827" y="15836"/>
                  </a:cubicBezTo>
                  <a:cubicBezTo>
                    <a:pt x="11966" y="15874"/>
                    <a:pt x="12108" y="15904"/>
                    <a:pt x="12250" y="15926"/>
                  </a:cubicBezTo>
                  <a:cubicBezTo>
                    <a:pt x="12239" y="16012"/>
                    <a:pt x="12224" y="16102"/>
                    <a:pt x="12205" y="16188"/>
                  </a:cubicBezTo>
                  <a:cubicBezTo>
                    <a:pt x="12202" y="16203"/>
                    <a:pt x="12198" y="16218"/>
                    <a:pt x="12194" y="16229"/>
                  </a:cubicBezTo>
                  <a:cubicBezTo>
                    <a:pt x="12012" y="16192"/>
                    <a:pt x="11811" y="16085"/>
                    <a:pt x="11628" y="16085"/>
                  </a:cubicBezTo>
                  <a:cubicBezTo>
                    <a:pt x="11556" y="16085"/>
                    <a:pt x="11487" y="16102"/>
                    <a:pt x="11423" y="16147"/>
                  </a:cubicBezTo>
                  <a:cubicBezTo>
                    <a:pt x="11393" y="16166"/>
                    <a:pt x="11389" y="16207"/>
                    <a:pt x="11411" y="16233"/>
                  </a:cubicBezTo>
                  <a:cubicBezTo>
                    <a:pt x="11586" y="16371"/>
                    <a:pt x="11862" y="16428"/>
                    <a:pt x="12104" y="16428"/>
                  </a:cubicBezTo>
                  <a:cubicBezTo>
                    <a:pt x="12111" y="16428"/>
                    <a:pt x="12119" y="16428"/>
                    <a:pt x="12127" y="16428"/>
                  </a:cubicBezTo>
                  <a:lnTo>
                    <a:pt x="12127" y="16428"/>
                  </a:lnTo>
                  <a:cubicBezTo>
                    <a:pt x="12097" y="16507"/>
                    <a:pt x="12059" y="16582"/>
                    <a:pt x="12014" y="16653"/>
                  </a:cubicBezTo>
                  <a:cubicBezTo>
                    <a:pt x="11977" y="16671"/>
                    <a:pt x="11939" y="16690"/>
                    <a:pt x="11902" y="16713"/>
                  </a:cubicBezTo>
                  <a:cubicBezTo>
                    <a:pt x="11898" y="16713"/>
                    <a:pt x="11891" y="16709"/>
                    <a:pt x="11887" y="16709"/>
                  </a:cubicBezTo>
                  <a:cubicBezTo>
                    <a:pt x="11793" y="16705"/>
                    <a:pt x="11700" y="16698"/>
                    <a:pt x="11610" y="16683"/>
                  </a:cubicBezTo>
                  <a:cubicBezTo>
                    <a:pt x="11564" y="16677"/>
                    <a:pt x="11521" y="16669"/>
                    <a:pt x="11479" y="16669"/>
                  </a:cubicBezTo>
                  <a:cubicBezTo>
                    <a:pt x="11443" y="16669"/>
                    <a:pt x="11407" y="16675"/>
                    <a:pt x="11370" y="16694"/>
                  </a:cubicBezTo>
                  <a:cubicBezTo>
                    <a:pt x="11340" y="16713"/>
                    <a:pt x="11337" y="16750"/>
                    <a:pt x="11359" y="16776"/>
                  </a:cubicBezTo>
                  <a:cubicBezTo>
                    <a:pt x="11423" y="16840"/>
                    <a:pt x="11501" y="16847"/>
                    <a:pt x="11587" y="16859"/>
                  </a:cubicBezTo>
                  <a:cubicBezTo>
                    <a:pt x="11614" y="16862"/>
                    <a:pt x="11640" y="16862"/>
                    <a:pt x="11666" y="16866"/>
                  </a:cubicBezTo>
                  <a:cubicBezTo>
                    <a:pt x="11265" y="17173"/>
                    <a:pt x="10936" y="17570"/>
                    <a:pt x="10704" y="18023"/>
                  </a:cubicBezTo>
                  <a:cubicBezTo>
                    <a:pt x="10550" y="18345"/>
                    <a:pt x="10531" y="18705"/>
                    <a:pt x="10498" y="19053"/>
                  </a:cubicBezTo>
                  <a:cubicBezTo>
                    <a:pt x="10456" y="19503"/>
                    <a:pt x="10359" y="19975"/>
                    <a:pt x="10445" y="20424"/>
                  </a:cubicBezTo>
                  <a:cubicBezTo>
                    <a:pt x="10449" y="20437"/>
                    <a:pt x="10460" y="20444"/>
                    <a:pt x="10471" y="20444"/>
                  </a:cubicBezTo>
                  <a:cubicBezTo>
                    <a:pt x="10483" y="20444"/>
                    <a:pt x="10494" y="20437"/>
                    <a:pt x="10498" y="20424"/>
                  </a:cubicBezTo>
                  <a:cubicBezTo>
                    <a:pt x="10666" y="19652"/>
                    <a:pt x="10516" y="18866"/>
                    <a:pt x="10891" y="18128"/>
                  </a:cubicBezTo>
                  <a:cubicBezTo>
                    <a:pt x="10999" y="17926"/>
                    <a:pt x="11142" y="17746"/>
                    <a:pt x="11318" y="17596"/>
                  </a:cubicBezTo>
                  <a:lnTo>
                    <a:pt x="11318" y="17596"/>
                  </a:lnTo>
                  <a:cubicBezTo>
                    <a:pt x="11202" y="18001"/>
                    <a:pt x="11224" y="19986"/>
                    <a:pt x="11239" y="20525"/>
                  </a:cubicBezTo>
                  <a:cubicBezTo>
                    <a:pt x="10973" y="20712"/>
                    <a:pt x="10659" y="20918"/>
                    <a:pt x="10558" y="21218"/>
                  </a:cubicBezTo>
                  <a:cubicBezTo>
                    <a:pt x="10545" y="21254"/>
                    <a:pt x="10577" y="21278"/>
                    <a:pt x="10610" y="21278"/>
                  </a:cubicBezTo>
                  <a:cubicBezTo>
                    <a:pt x="10618" y="21278"/>
                    <a:pt x="10625" y="21277"/>
                    <a:pt x="10632" y="21274"/>
                  </a:cubicBezTo>
                  <a:cubicBezTo>
                    <a:pt x="10797" y="21199"/>
                    <a:pt x="10932" y="21053"/>
                    <a:pt x="11056" y="20926"/>
                  </a:cubicBezTo>
                  <a:cubicBezTo>
                    <a:pt x="11123" y="20862"/>
                    <a:pt x="11183" y="20795"/>
                    <a:pt x="11243" y="20724"/>
                  </a:cubicBezTo>
                  <a:lnTo>
                    <a:pt x="11243" y="20810"/>
                  </a:lnTo>
                  <a:cubicBezTo>
                    <a:pt x="11243" y="20922"/>
                    <a:pt x="11243" y="21034"/>
                    <a:pt x="11239" y="21143"/>
                  </a:cubicBezTo>
                  <a:cubicBezTo>
                    <a:pt x="11048" y="21342"/>
                    <a:pt x="10846" y="21536"/>
                    <a:pt x="10726" y="21776"/>
                  </a:cubicBezTo>
                  <a:cubicBezTo>
                    <a:pt x="10705" y="21813"/>
                    <a:pt x="10733" y="21854"/>
                    <a:pt x="10771" y="21854"/>
                  </a:cubicBezTo>
                  <a:cubicBezTo>
                    <a:pt x="10779" y="21854"/>
                    <a:pt x="10788" y="21852"/>
                    <a:pt x="10797" y="21847"/>
                  </a:cubicBezTo>
                  <a:cubicBezTo>
                    <a:pt x="10958" y="21757"/>
                    <a:pt x="11104" y="21641"/>
                    <a:pt x="11224" y="21499"/>
                  </a:cubicBezTo>
                  <a:lnTo>
                    <a:pt x="11224" y="21499"/>
                  </a:lnTo>
                  <a:cubicBezTo>
                    <a:pt x="11220" y="21592"/>
                    <a:pt x="11213" y="21686"/>
                    <a:pt x="11205" y="21783"/>
                  </a:cubicBezTo>
                  <a:cubicBezTo>
                    <a:pt x="11082" y="21892"/>
                    <a:pt x="10962" y="22001"/>
                    <a:pt x="10842" y="22113"/>
                  </a:cubicBezTo>
                  <a:cubicBezTo>
                    <a:pt x="10666" y="22285"/>
                    <a:pt x="10438" y="22488"/>
                    <a:pt x="10389" y="22738"/>
                  </a:cubicBezTo>
                  <a:cubicBezTo>
                    <a:pt x="10380" y="22777"/>
                    <a:pt x="10408" y="22810"/>
                    <a:pt x="10443" y="22810"/>
                  </a:cubicBezTo>
                  <a:cubicBezTo>
                    <a:pt x="10452" y="22810"/>
                    <a:pt x="10462" y="22808"/>
                    <a:pt x="10471" y="22802"/>
                  </a:cubicBezTo>
                  <a:cubicBezTo>
                    <a:pt x="10681" y="22675"/>
                    <a:pt x="10842" y="22458"/>
                    <a:pt x="11014" y="22285"/>
                  </a:cubicBezTo>
                  <a:cubicBezTo>
                    <a:pt x="11067" y="22237"/>
                    <a:pt x="11116" y="22184"/>
                    <a:pt x="11168" y="22132"/>
                  </a:cubicBezTo>
                  <a:lnTo>
                    <a:pt x="11168" y="22132"/>
                  </a:lnTo>
                  <a:cubicBezTo>
                    <a:pt x="11153" y="22255"/>
                    <a:pt x="11134" y="22379"/>
                    <a:pt x="11112" y="22499"/>
                  </a:cubicBezTo>
                  <a:cubicBezTo>
                    <a:pt x="10917" y="22690"/>
                    <a:pt x="10737" y="22892"/>
                    <a:pt x="10614" y="23135"/>
                  </a:cubicBezTo>
                  <a:cubicBezTo>
                    <a:pt x="10592" y="23175"/>
                    <a:pt x="10623" y="23217"/>
                    <a:pt x="10662" y="23217"/>
                  </a:cubicBezTo>
                  <a:cubicBezTo>
                    <a:pt x="10671" y="23217"/>
                    <a:pt x="10680" y="23215"/>
                    <a:pt x="10689" y="23210"/>
                  </a:cubicBezTo>
                  <a:cubicBezTo>
                    <a:pt x="10797" y="23147"/>
                    <a:pt x="10898" y="23068"/>
                    <a:pt x="10988" y="22982"/>
                  </a:cubicBezTo>
                  <a:lnTo>
                    <a:pt x="10988" y="22982"/>
                  </a:lnTo>
                  <a:cubicBezTo>
                    <a:pt x="10880" y="23323"/>
                    <a:pt x="10711" y="23637"/>
                    <a:pt x="10449" y="23888"/>
                  </a:cubicBezTo>
                  <a:cubicBezTo>
                    <a:pt x="10232" y="24094"/>
                    <a:pt x="9932" y="24192"/>
                    <a:pt x="9640" y="24229"/>
                  </a:cubicBezTo>
                  <a:cubicBezTo>
                    <a:pt x="9575" y="24238"/>
                    <a:pt x="9509" y="24243"/>
                    <a:pt x="9443" y="24243"/>
                  </a:cubicBezTo>
                  <a:cubicBezTo>
                    <a:pt x="9275" y="24243"/>
                    <a:pt x="9107" y="24212"/>
                    <a:pt x="8951" y="24150"/>
                  </a:cubicBezTo>
                  <a:cubicBezTo>
                    <a:pt x="8434" y="23802"/>
                    <a:pt x="8329" y="23064"/>
                    <a:pt x="8370" y="22214"/>
                  </a:cubicBezTo>
                  <a:cubicBezTo>
                    <a:pt x="8397" y="21619"/>
                    <a:pt x="8498" y="20948"/>
                    <a:pt x="8595" y="20300"/>
                  </a:cubicBezTo>
                  <a:cubicBezTo>
                    <a:pt x="8692" y="19630"/>
                    <a:pt x="8790" y="18990"/>
                    <a:pt x="8805" y="18417"/>
                  </a:cubicBezTo>
                  <a:cubicBezTo>
                    <a:pt x="8831" y="17301"/>
                    <a:pt x="8546" y="16529"/>
                    <a:pt x="7487" y="16503"/>
                  </a:cubicBezTo>
                  <a:lnTo>
                    <a:pt x="7445" y="16503"/>
                  </a:lnTo>
                  <a:cubicBezTo>
                    <a:pt x="6913" y="16425"/>
                    <a:pt x="6173" y="16329"/>
                    <a:pt x="5448" y="16329"/>
                  </a:cubicBezTo>
                  <a:cubicBezTo>
                    <a:pt x="4642" y="16329"/>
                    <a:pt x="3855" y="16448"/>
                    <a:pt x="3393" y="16840"/>
                  </a:cubicBezTo>
                  <a:cubicBezTo>
                    <a:pt x="3364" y="16863"/>
                    <a:pt x="3391" y="16899"/>
                    <a:pt x="3420" y="16899"/>
                  </a:cubicBezTo>
                  <a:cubicBezTo>
                    <a:pt x="3425" y="16899"/>
                    <a:pt x="3430" y="16898"/>
                    <a:pt x="3434" y="16896"/>
                  </a:cubicBezTo>
                  <a:cubicBezTo>
                    <a:pt x="3739" y="16739"/>
                    <a:pt x="3999" y="16696"/>
                    <a:pt x="4213" y="16696"/>
                  </a:cubicBezTo>
                  <a:cubicBezTo>
                    <a:pt x="4417" y="16696"/>
                    <a:pt x="4579" y="16735"/>
                    <a:pt x="4696" y="16754"/>
                  </a:cubicBezTo>
                  <a:cubicBezTo>
                    <a:pt x="5492" y="16880"/>
                    <a:pt x="4438" y="18211"/>
                    <a:pt x="2277" y="18211"/>
                  </a:cubicBezTo>
                  <a:cubicBezTo>
                    <a:pt x="2262" y="18211"/>
                    <a:pt x="2247" y="18211"/>
                    <a:pt x="2232" y="18211"/>
                  </a:cubicBezTo>
                  <a:cubicBezTo>
                    <a:pt x="1940" y="18207"/>
                    <a:pt x="1742" y="18027"/>
                    <a:pt x="1607" y="17746"/>
                  </a:cubicBezTo>
                  <a:cubicBezTo>
                    <a:pt x="1652" y="17720"/>
                    <a:pt x="1689" y="17679"/>
                    <a:pt x="1715" y="17634"/>
                  </a:cubicBezTo>
                  <a:cubicBezTo>
                    <a:pt x="1738" y="17600"/>
                    <a:pt x="1712" y="17559"/>
                    <a:pt x="1674" y="17559"/>
                  </a:cubicBezTo>
                  <a:cubicBezTo>
                    <a:pt x="1629" y="17563"/>
                    <a:pt x="1584" y="17570"/>
                    <a:pt x="1539" y="17589"/>
                  </a:cubicBezTo>
                  <a:cubicBezTo>
                    <a:pt x="1472" y="17383"/>
                    <a:pt x="1423" y="17170"/>
                    <a:pt x="1401" y="16956"/>
                  </a:cubicBezTo>
                  <a:cubicBezTo>
                    <a:pt x="1442" y="16941"/>
                    <a:pt x="1487" y="16926"/>
                    <a:pt x="1532" y="16907"/>
                  </a:cubicBezTo>
                  <a:cubicBezTo>
                    <a:pt x="1659" y="16862"/>
                    <a:pt x="1805" y="16817"/>
                    <a:pt x="1895" y="16709"/>
                  </a:cubicBezTo>
                  <a:cubicBezTo>
                    <a:pt x="1940" y="16660"/>
                    <a:pt x="1906" y="16578"/>
                    <a:pt x="1839" y="16578"/>
                  </a:cubicBezTo>
                  <a:cubicBezTo>
                    <a:pt x="1824" y="16576"/>
                    <a:pt x="1810" y="16575"/>
                    <a:pt x="1796" y="16575"/>
                  </a:cubicBezTo>
                  <a:cubicBezTo>
                    <a:pt x="1690" y="16575"/>
                    <a:pt x="1593" y="16621"/>
                    <a:pt x="1494" y="16664"/>
                  </a:cubicBezTo>
                  <a:cubicBezTo>
                    <a:pt x="1453" y="16683"/>
                    <a:pt x="1416" y="16698"/>
                    <a:pt x="1375" y="16716"/>
                  </a:cubicBezTo>
                  <a:cubicBezTo>
                    <a:pt x="1363" y="16563"/>
                    <a:pt x="1356" y="16409"/>
                    <a:pt x="1356" y="16252"/>
                  </a:cubicBezTo>
                  <a:cubicBezTo>
                    <a:pt x="1431" y="16226"/>
                    <a:pt x="1506" y="16203"/>
                    <a:pt x="1581" y="16177"/>
                  </a:cubicBezTo>
                  <a:cubicBezTo>
                    <a:pt x="1749" y="16125"/>
                    <a:pt x="1955" y="16095"/>
                    <a:pt x="2097" y="15986"/>
                  </a:cubicBezTo>
                  <a:cubicBezTo>
                    <a:pt x="2142" y="15949"/>
                    <a:pt x="2150" y="15862"/>
                    <a:pt x="2079" y="15844"/>
                  </a:cubicBezTo>
                  <a:cubicBezTo>
                    <a:pt x="2043" y="15836"/>
                    <a:pt x="2007" y="15833"/>
                    <a:pt x="1972" y="15833"/>
                  </a:cubicBezTo>
                  <a:cubicBezTo>
                    <a:pt x="1817" y="15833"/>
                    <a:pt x="1664" y="15897"/>
                    <a:pt x="1521" y="15949"/>
                  </a:cubicBezTo>
                  <a:cubicBezTo>
                    <a:pt x="1464" y="15967"/>
                    <a:pt x="1408" y="15990"/>
                    <a:pt x="1356" y="16012"/>
                  </a:cubicBezTo>
                  <a:cubicBezTo>
                    <a:pt x="1356" y="15877"/>
                    <a:pt x="1360" y="15746"/>
                    <a:pt x="1367" y="15619"/>
                  </a:cubicBezTo>
                  <a:lnTo>
                    <a:pt x="1547" y="15548"/>
                  </a:lnTo>
                  <a:cubicBezTo>
                    <a:pt x="1689" y="15492"/>
                    <a:pt x="1869" y="15462"/>
                    <a:pt x="1974" y="15342"/>
                  </a:cubicBezTo>
                  <a:cubicBezTo>
                    <a:pt x="2011" y="15304"/>
                    <a:pt x="1993" y="15237"/>
                    <a:pt x="1940" y="15222"/>
                  </a:cubicBezTo>
                  <a:cubicBezTo>
                    <a:pt x="1909" y="15212"/>
                    <a:pt x="1878" y="15208"/>
                    <a:pt x="1846" y="15208"/>
                  </a:cubicBezTo>
                  <a:cubicBezTo>
                    <a:pt x="1732" y="15208"/>
                    <a:pt x="1619" y="15264"/>
                    <a:pt x="1513" y="15308"/>
                  </a:cubicBezTo>
                  <a:cubicBezTo>
                    <a:pt x="1468" y="15327"/>
                    <a:pt x="1427" y="15349"/>
                    <a:pt x="1382" y="15368"/>
                  </a:cubicBezTo>
                  <a:cubicBezTo>
                    <a:pt x="1390" y="15248"/>
                    <a:pt x="1401" y="15132"/>
                    <a:pt x="1408" y="15024"/>
                  </a:cubicBezTo>
                  <a:cubicBezTo>
                    <a:pt x="1685" y="14896"/>
                    <a:pt x="1981" y="14833"/>
                    <a:pt x="2243" y="14675"/>
                  </a:cubicBezTo>
                  <a:cubicBezTo>
                    <a:pt x="2281" y="14653"/>
                    <a:pt x="2266" y="14597"/>
                    <a:pt x="2221" y="14597"/>
                  </a:cubicBezTo>
                  <a:cubicBezTo>
                    <a:pt x="1940" y="14600"/>
                    <a:pt x="1667" y="14709"/>
                    <a:pt x="1427" y="14866"/>
                  </a:cubicBezTo>
                  <a:cubicBezTo>
                    <a:pt x="1438" y="14731"/>
                    <a:pt x="1453" y="14615"/>
                    <a:pt x="1468" y="14518"/>
                  </a:cubicBezTo>
                  <a:cubicBezTo>
                    <a:pt x="1513" y="14488"/>
                    <a:pt x="1566" y="14462"/>
                    <a:pt x="1618" y="14436"/>
                  </a:cubicBezTo>
                  <a:cubicBezTo>
                    <a:pt x="1790" y="14349"/>
                    <a:pt x="2015" y="14301"/>
                    <a:pt x="2154" y="14162"/>
                  </a:cubicBezTo>
                  <a:cubicBezTo>
                    <a:pt x="2184" y="14128"/>
                    <a:pt x="2169" y="14076"/>
                    <a:pt x="2127" y="14065"/>
                  </a:cubicBezTo>
                  <a:cubicBezTo>
                    <a:pt x="2097" y="14057"/>
                    <a:pt x="2065" y="14054"/>
                    <a:pt x="2034" y="14054"/>
                  </a:cubicBezTo>
                  <a:cubicBezTo>
                    <a:pt x="1852" y="14054"/>
                    <a:pt x="1659" y="14168"/>
                    <a:pt x="1506" y="14245"/>
                  </a:cubicBezTo>
                  <a:cubicBezTo>
                    <a:pt x="1513" y="14222"/>
                    <a:pt x="1517" y="14200"/>
                    <a:pt x="1517" y="14177"/>
                  </a:cubicBezTo>
                  <a:cubicBezTo>
                    <a:pt x="1521" y="14140"/>
                    <a:pt x="1644" y="14069"/>
                    <a:pt x="1861" y="13979"/>
                  </a:cubicBezTo>
                  <a:cubicBezTo>
                    <a:pt x="2457" y="13728"/>
                    <a:pt x="3491" y="13563"/>
                    <a:pt x="4693" y="13484"/>
                  </a:cubicBezTo>
                  <a:cubicBezTo>
                    <a:pt x="5270" y="13451"/>
                    <a:pt x="5848" y="13434"/>
                    <a:pt x="6426" y="13434"/>
                  </a:cubicBezTo>
                  <a:close/>
                  <a:moveTo>
                    <a:pt x="5985" y="17177"/>
                  </a:moveTo>
                  <a:cubicBezTo>
                    <a:pt x="6397" y="17177"/>
                    <a:pt x="7219" y="17426"/>
                    <a:pt x="7464" y="17432"/>
                  </a:cubicBezTo>
                  <a:cubicBezTo>
                    <a:pt x="7674" y="17439"/>
                    <a:pt x="7790" y="17589"/>
                    <a:pt x="7842" y="17836"/>
                  </a:cubicBezTo>
                  <a:cubicBezTo>
                    <a:pt x="7779" y="17833"/>
                    <a:pt x="7715" y="17831"/>
                    <a:pt x="7652" y="17831"/>
                  </a:cubicBezTo>
                  <a:cubicBezTo>
                    <a:pt x="7625" y="17831"/>
                    <a:pt x="7599" y="17831"/>
                    <a:pt x="7573" y="17832"/>
                  </a:cubicBezTo>
                  <a:cubicBezTo>
                    <a:pt x="7322" y="17840"/>
                    <a:pt x="7071" y="17896"/>
                    <a:pt x="6839" y="17997"/>
                  </a:cubicBezTo>
                  <a:cubicBezTo>
                    <a:pt x="6815" y="18007"/>
                    <a:pt x="6822" y="18043"/>
                    <a:pt x="6844" y="18043"/>
                  </a:cubicBezTo>
                  <a:cubicBezTo>
                    <a:pt x="6846" y="18043"/>
                    <a:pt x="6848" y="18043"/>
                    <a:pt x="6850" y="18042"/>
                  </a:cubicBezTo>
                  <a:cubicBezTo>
                    <a:pt x="7063" y="18008"/>
                    <a:pt x="7281" y="17986"/>
                    <a:pt x="7498" y="17982"/>
                  </a:cubicBezTo>
                  <a:cubicBezTo>
                    <a:pt x="7621" y="17990"/>
                    <a:pt x="7745" y="17997"/>
                    <a:pt x="7869" y="18016"/>
                  </a:cubicBezTo>
                  <a:cubicBezTo>
                    <a:pt x="7880" y="18139"/>
                    <a:pt x="7884" y="18263"/>
                    <a:pt x="7880" y="18387"/>
                  </a:cubicBezTo>
                  <a:cubicBezTo>
                    <a:pt x="7823" y="18368"/>
                    <a:pt x="7763" y="18363"/>
                    <a:pt x="7702" y="18363"/>
                  </a:cubicBezTo>
                  <a:cubicBezTo>
                    <a:pt x="7628" y="18363"/>
                    <a:pt x="7552" y="18371"/>
                    <a:pt x="7479" y="18375"/>
                  </a:cubicBezTo>
                  <a:cubicBezTo>
                    <a:pt x="7288" y="18383"/>
                    <a:pt x="7101" y="18413"/>
                    <a:pt x="6917" y="18469"/>
                  </a:cubicBezTo>
                  <a:cubicBezTo>
                    <a:pt x="6869" y="18480"/>
                    <a:pt x="6880" y="18551"/>
                    <a:pt x="6929" y="18551"/>
                  </a:cubicBezTo>
                  <a:cubicBezTo>
                    <a:pt x="6992" y="18547"/>
                    <a:pt x="7057" y="18546"/>
                    <a:pt x="7122" y="18546"/>
                  </a:cubicBezTo>
                  <a:cubicBezTo>
                    <a:pt x="7212" y="18546"/>
                    <a:pt x="7303" y="18548"/>
                    <a:pt x="7393" y="18548"/>
                  </a:cubicBezTo>
                  <a:cubicBezTo>
                    <a:pt x="7422" y="18548"/>
                    <a:pt x="7451" y="18548"/>
                    <a:pt x="7479" y="18548"/>
                  </a:cubicBezTo>
                  <a:cubicBezTo>
                    <a:pt x="7490" y="18547"/>
                    <a:pt x="7501" y="18547"/>
                    <a:pt x="7512" y="18547"/>
                  </a:cubicBezTo>
                  <a:cubicBezTo>
                    <a:pt x="7567" y="18547"/>
                    <a:pt x="7623" y="18551"/>
                    <a:pt x="7679" y="18551"/>
                  </a:cubicBezTo>
                  <a:cubicBezTo>
                    <a:pt x="7746" y="18551"/>
                    <a:pt x="7812" y="18546"/>
                    <a:pt x="7876" y="18525"/>
                  </a:cubicBezTo>
                  <a:lnTo>
                    <a:pt x="7876" y="18525"/>
                  </a:lnTo>
                  <a:cubicBezTo>
                    <a:pt x="7865" y="18697"/>
                    <a:pt x="7850" y="18885"/>
                    <a:pt x="7827" y="19079"/>
                  </a:cubicBezTo>
                  <a:cubicBezTo>
                    <a:pt x="7827" y="19061"/>
                    <a:pt x="7820" y="19046"/>
                    <a:pt x="7801" y="19035"/>
                  </a:cubicBezTo>
                  <a:cubicBezTo>
                    <a:pt x="7717" y="18985"/>
                    <a:pt x="7632" y="18976"/>
                    <a:pt x="7540" y="18976"/>
                  </a:cubicBezTo>
                  <a:cubicBezTo>
                    <a:pt x="7506" y="18976"/>
                    <a:pt x="7471" y="18977"/>
                    <a:pt x="7434" y="18978"/>
                  </a:cubicBezTo>
                  <a:cubicBezTo>
                    <a:pt x="7296" y="18978"/>
                    <a:pt x="7157" y="18997"/>
                    <a:pt x="7026" y="19031"/>
                  </a:cubicBezTo>
                  <a:cubicBezTo>
                    <a:pt x="6973" y="19046"/>
                    <a:pt x="6973" y="19117"/>
                    <a:pt x="7026" y="19132"/>
                  </a:cubicBezTo>
                  <a:cubicBezTo>
                    <a:pt x="7157" y="19166"/>
                    <a:pt x="7296" y="19184"/>
                    <a:pt x="7434" y="19184"/>
                  </a:cubicBezTo>
                  <a:cubicBezTo>
                    <a:pt x="7474" y="19185"/>
                    <a:pt x="7513" y="19187"/>
                    <a:pt x="7551" y="19187"/>
                  </a:cubicBezTo>
                  <a:cubicBezTo>
                    <a:pt x="7638" y="19187"/>
                    <a:pt x="7720" y="19178"/>
                    <a:pt x="7801" y="19128"/>
                  </a:cubicBezTo>
                  <a:cubicBezTo>
                    <a:pt x="7815" y="19123"/>
                    <a:pt x="7822" y="19111"/>
                    <a:pt x="7826" y="19098"/>
                  </a:cubicBezTo>
                  <a:lnTo>
                    <a:pt x="7826" y="19098"/>
                  </a:lnTo>
                  <a:cubicBezTo>
                    <a:pt x="7800" y="19322"/>
                    <a:pt x="7767" y="19561"/>
                    <a:pt x="7734" y="19806"/>
                  </a:cubicBezTo>
                  <a:cubicBezTo>
                    <a:pt x="7654" y="19772"/>
                    <a:pt x="7570" y="19764"/>
                    <a:pt x="7484" y="19764"/>
                  </a:cubicBezTo>
                  <a:cubicBezTo>
                    <a:pt x="7417" y="19764"/>
                    <a:pt x="7350" y="19769"/>
                    <a:pt x="7284" y="19772"/>
                  </a:cubicBezTo>
                  <a:cubicBezTo>
                    <a:pt x="7239" y="19787"/>
                    <a:pt x="7239" y="19847"/>
                    <a:pt x="7284" y="19862"/>
                  </a:cubicBezTo>
                  <a:cubicBezTo>
                    <a:pt x="7390" y="19870"/>
                    <a:pt x="7495" y="19876"/>
                    <a:pt x="7600" y="19876"/>
                  </a:cubicBezTo>
                  <a:cubicBezTo>
                    <a:pt x="7641" y="19876"/>
                    <a:pt x="7682" y="19876"/>
                    <a:pt x="7723" y="19873"/>
                  </a:cubicBezTo>
                  <a:lnTo>
                    <a:pt x="7723" y="19873"/>
                  </a:lnTo>
                  <a:cubicBezTo>
                    <a:pt x="7708" y="19971"/>
                    <a:pt x="7693" y="20072"/>
                    <a:pt x="7674" y="20169"/>
                  </a:cubicBezTo>
                  <a:cubicBezTo>
                    <a:pt x="7666" y="20240"/>
                    <a:pt x="7655" y="20315"/>
                    <a:pt x="7644" y="20387"/>
                  </a:cubicBezTo>
                  <a:cubicBezTo>
                    <a:pt x="7560" y="20343"/>
                    <a:pt x="7448" y="20330"/>
                    <a:pt x="7340" y="20330"/>
                  </a:cubicBezTo>
                  <a:cubicBezTo>
                    <a:pt x="7251" y="20330"/>
                    <a:pt x="7165" y="20339"/>
                    <a:pt x="7097" y="20349"/>
                  </a:cubicBezTo>
                  <a:cubicBezTo>
                    <a:pt x="7030" y="20357"/>
                    <a:pt x="7030" y="20473"/>
                    <a:pt x="7097" y="20484"/>
                  </a:cubicBezTo>
                  <a:cubicBezTo>
                    <a:pt x="7206" y="20503"/>
                    <a:pt x="7314" y="20518"/>
                    <a:pt x="7419" y="20540"/>
                  </a:cubicBezTo>
                  <a:cubicBezTo>
                    <a:pt x="7483" y="20559"/>
                    <a:pt x="7550" y="20566"/>
                    <a:pt x="7618" y="20570"/>
                  </a:cubicBezTo>
                  <a:cubicBezTo>
                    <a:pt x="7599" y="20705"/>
                    <a:pt x="7580" y="20836"/>
                    <a:pt x="7561" y="20971"/>
                  </a:cubicBezTo>
                  <a:cubicBezTo>
                    <a:pt x="7561" y="20971"/>
                    <a:pt x="7561" y="20967"/>
                    <a:pt x="7554" y="20967"/>
                  </a:cubicBezTo>
                  <a:cubicBezTo>
                    <a:pt x="7445" y="20888"/>
                    <a:pt x="7299" y="20915"/>
                    <a:pt x="7172" y="20892"/>
                  </a:cubicBezTo>
                  <a:cubicBezTo>
                    <a:pt x="7165" y="20891"/>
                    <a:pt x="7158" y="20890"/>
                    <a:pt x="7152" y="20890"/>
                  </a:cubicBezTo>
                  <a:cubicBezTo>
                    <a:pt x="7039" y="20890"/>
                    <a:pt x="6999" y="21062"/>
                    <a:pt x="7120" y="21087"/>
                  </a:cubicBezTo>
                  <a:cubicBezTo>
                    <a:pt x="7190" y="21099"/>
                    <a:pt x="7276" y="21117"/>
                    <a:pt x="7359" y="21117"/>
                  </a:cubicBezTo>
                  <a:cubicBezTo>
                    <a:pt x="7428" y="21117"/>
                    <a:pt x="7495" y="21105"/>
                    <a:pt x="7550" y="21068"/>
                  </a:cubicBezTo>
                  <a:lnTo>
                    <a:pt x="7550" y="21068"/>
                  </a:lnTo>
                  <a:cubicBezTo>
                    <a:pt x="7502" y="21439"/>
                    <a:pt x="7460" y="21813"/>
                    <a:pt x="7445" y="22177"/>
                  </a:cubicBezTo>
                  <a:cubicBezTo>
                    <a:pt x="7379" y="23582"/>
                    <a:pt x="7730" y="24962"/>
                    <a:pt x="9812" y="24962"/>
                  </a:cubicBezTo>
                  <a:cubicBezTo>
                    <a:pt x="9972" y="24962"/>
                    <a:pt x="10141" y="24954"/>
                    <a:pt x="10322" y="24937"/>
                  </a:cubicBezTo>
                  <a:cubicBezTo>
                    <a:pt x="10370" y="25027"/>
                    <a:pt x="10719" y="25128"/>
                    <a:pt x="10464" y="25240"/>
                  </a:cubicBezTo>
                  <a:cubicBezTo>
                    <a:pt x="10204" y="25356"/>
                    <a:pt x="9807" y="25442"/>
                    <a:pt x="9391" y="25442"/>
                  </a:cubicBezTo>
                  <a:cubicBezTo>
                    <a:pt x="9052" y="25442"/>
                    <a:pt x="8699" y="25385"/>
                    <a:pt x="8397" y="25240"/>
                  </a:cubicBezTo>
                  <a:cubicBezTo>
                    <a:pt x="8393" y="25238"/>
                    <a:pt x="8390" y="25238"/>
                    <a:pt x="8386" y="25238"/>
                  </a:cubicBezTo>
                  <a:cubicBezTo>
                    <a:pt x="8367" y="25238"/>
                    <a:pt x="8351" y="25262"/>
                    <a:pt x="8367" y="25278"/>
                  </a:cubicBezTo>
                  <a:cubicBezTo>
                    <a:pt x="8757" y="25660"/>
                    <a:pt x="9319" y="25796"/>
                    <a:pt x="9873" y="25796"/>
                  </a:cubicBezTo>
                  <a:cubicBezTo>
                    <a:pt x="10122" y="25796"/>
                    <a:pt x="10370" y="25769"/>
                    <a:pt x="10599" y="25723"/>
                  </a:cubicBezTo>
                  <a:lnTo>
                    <a:pt x="10599" y="25723"/>
                  </a:lnTo>
                  <a:cubicBezTo>
                    <a:pt x="10868" y="26121"/>
                    <a:pt x="10543" y="26213"/>
                    <a:pt x="10221" y="26213"/>
                  </a:cubicBezTo>
                  <a:cubicBezTo>
                    <a:pt x="10086" y="26213"/>
                    <a:pt x="9951" y="26197"/>
                    <a:pt x="9861" y="26180"/>
                  </a:cubicBezTo>
                  <a:cubicBezTo>
                    <a:pt x="9659" y="26142"/>
                    <a:pt x="9454" y="26122"/>
                    <a:pt x="9248" y="26122"/>
                  </a:cubicBezTo>
                  <a:cubicBezTo>
                    <a:pt x="9214" y="26122"/>
                    <a:pt x="9180" y="26123"/>
                    <a:pt x="9146" y="26124"/>
                  </a:cubicBezTo>
                  <a:cubicBezTo>
                    <a:pt x="9104" y="26128"/>
                    <a:pt x="9104" y="26191"/>
                    <a:pt x="9146" y="26195"/>
                  </a:cubicBezTo>
                  <a:cubicBezTo>
                    <a:pt x="9737" y="26360"/>
                    <a:pt x="10029" y="26412"/>
                    <a:pt x="10280" y="26540"/>
                  </a:cubicBezTo>
                  <a:cubicBezTo>
                    <a:pt x="10871" y="26832"/>
                    <a:pt x="10694" y="27185"/>
                    <a:pt x="10265" y="27185"/>
                  </a:cubicBezTo>
                  <a:cubicBezTo>
                    <a:pt x="10139" y="27185"/>
                    <a:pt x="9991" y="27154"/>
                    <a:pt x="9835" y="27083"/>
                  </a:cubicBezTo>
                  <a:cubicBezTo>
                    <a:pt x="9824" y="27076"/>
                    <a:pt x="9812" y="27074"/>
                    <a:pt x="9802" y="27074"/>
                  </a:cubicBezTo>
                  <a:cubicBezTo>
                    <a:pt x="9755" y="27074"/>
                    <a:pt x="9717" y="27128"/>
                    <a:pt x="9745" y="27176"/>
                  </a:cubicBezTo>
                  <a:cubicBezTo>
                    <a:pt x="9850" y="27364"/>
                    <a:pt x="10037" y="27439"/>
                    <a:pt x="10247" y="27461"/>
                  </a:cubicBezTo>
                  <a:cubicBezTo>
                    <a:pt x="10486" y="27487"/>
                    <a:pt x="11063" y="27585"/>
                    <a:pt x="11093" y="27682"/>
                  </a:cubicBezTo>
                  <a:cubicBezTo>
                    <a:pt x="11129" y="27789"/>
                    <a:pt x="10883" y="27897"/>
                    <a:pt x="10553" y="27897"/>
                  </a:cubicBezTo>
                  <a:cubicBezTo>
                    <a:pt x="10435" y="27897"/>
                    <a:pt x="10306" y="27883"/>
                    <a:pt x="10176" y="27850"/>
                  </a:cubicBezTo>
                  <a:cubicBezTo>
                    <a:pt x="10166" y="27847"/>
                    <a:pt x="10157" y="27845"/>
                    <a:pt x="10148" y="27845"/>
                  </a:cubicBezTo>
                  <a:cubicBezTo>
                    <a:pt x="10082" y="27845"/>
                    <a:pt x="10057" y="27940"/>
                    <a:pt x="10097" y="27993"/>
                  </a:cubicBezTo>
                  <a:cubicBezTo>
                    <a:pt x="10196" y="28119"/>
                    <a:pt x="10396" y="28194"/>
                    <a:pt x="10576" y="28194"/>
                  </a:cubicBezTo>
                  <a:cubicBezTo>
                    <a:pt x="10620" y="28194"/>
                    <a:pt x="10663" y="28190"/>
                    <a:pt x="10704" y="28180"/>
                  </a:cubicBezTo>
                  <a:cubicBezTo>
                    <a:pt x="10711" y="28206"/>
                    <a:pt x="11127" y="28277"/>
                    <a:pt x="11131" y="28304"/>
                  </a:cubicBezTo>
                  <a:cubicBezTo>
                    <a:pt x="11153" y="28416"/>
                    <a:pt x="11179" y="28525"/>
                    <a:pt x="11198" y="28637"/>
                  </a:cubicBezTo>
                  <a:cubicBezTo>
                    <a:pt x="11175" y="28622"/>
                    <a:pt x="10741" y="28566"/>
                    <a:pt x="10711" y="28551"/>
                  </a:cubicBezTo>
                  <a:cubicBezTo>
                    <a:pt x="10647" y="28532"/>
                    <a:pt x="10576" y="28517"/>
                    <a:pt x="10509" y="28506"/>
                  </a:cubicBezTo>
                  <a:cubicBezTo>
                    <a:pt x="10499" y="28504"/>
                    <a:pt x="10490" y="28503"/>
                    <a:pt x="10482" y="28503"/>
                  </a:cubicBezTo>
                  <a:cubicBezTo>
                    <a:pt x="10364" y="28503"/>
                    <a:pt x="10324" y="28681"/>
                    <a:pt x="10453" y="28719"/>
                  </a:cubicBezTo>
                  <a:cubicBezTo>
                    <a:pt x="10516" y="28738"/>
                    <a:pt x="10584" y="28761"/>
                    <a:pt x="10651" y="28772"/>
                  </a:cubicBezTo>
                  <a:cubicBezTo>
                    <a:pt x="10713" y="28785"/>
                    <a:pt x="11041" y="28887"/>
                    <a:pt x="11136" y="28887"/>
                  </a:cubicBezTo>
                  <a:cubicBezTo>
                    <a:pt x="11145" y="28887"/>
                    <a:pt x="11152" y="28886"/>
                    <a:pt x="11157" y="28884"/>
                  </a:cubicBezTo>
                  <a:lnTo>
                    <a:pt x="11157" y="28884"/>
                  </a:lnTo>
                  <a:cubicBezTo>
                    <a:pt x="11486" y="30674"/>
                    <a:pt x="11134" y="40531"/>
                    <a:pt x="10808" y="44273"/>
                  </a:cubicBezTo>
                  <a:cubicBezTo>
                    <a:pt x="10711" y="45396"/>
                    <a:pt x="10299" y="46059"/>
                    <a:pt x="9355" y="46377"/>
                  </a:cubicBezTo>
                  <a:cubicBezTo>
                    <a:pt x="8785" y="46568"/>
                    <a:pt x="7285" y="46776"/>
                    <a:pt x="5866" y="46776"/>
                  </a:cubicBezTo>
                  <a:cubicBezTo>
                    <a:pt x="4416" y="46776"/>
                    <a:pt x="3051" y="46559"/>
                    <a:pt x="2850" y="45883"/>
                  </a:cubicBezTo>
                  <a:cubicBezTo>
                    <a:pt x="2693" y="45351"/>
                    <a:pt x="2595" y="44598"/>
                    <a:pt x="2595" y="43767"/>
                  </a:cubicBezTo>
                  <a:lnTo>
                    <a:pt x="2595" y="26038"/>
                  </a:lnTo>
                  <a:cubicBezTo>
                    <a:pt x="2648" y="25577"/>
                    <a:pt x="2614" y="25072"/>
                    <a:pt x="2652" y="24641"/>
                  </a:cubicBezTo>
                  <a:cubicBezTo>
                    <a:pt x="2715" y="23903"/>
                    <a:pt x="2693" y="23165"/>
                    <a:pt x="2704" y="22424"/>
                  </a:cubicBezTo>
                  <a:cubicBezTo>
                    <a:pt x="2719" y="21664"/>
                    <a:pt x="2543" y="20199"/>
                    <a:pt x="2764" y="19476"/>
                  </a:cubicBezTo>
                  <a:cubicBezTo>
                    <a:pt x="2933" y="18922"/>
                    <a:pt x="4835" y="18986"/>
                    <a:pt x="5756" y="17248"/>
                  </a:cubicBezTo>
                  <a:cubicBezTo>
                    <a:pt x="5784" y="17197"/>
                    <a:pt x="5868" y="17177"/>
                    <a:pt x="5985" y="17177"/>
                  </a:cubicBezTo>
                  <a:close/>
                  <a:moveTo>
                    <a:pt x="6831" y="1"/>
                  </a:moveTo>
                  <a:cubicBezTo>
                    <a:pt x="6751" y="1"/>
                    <a:pt x="6669" y="22"/>
                    <a:pt x="6595" y="66"/>
                  </a:cubicBezTo>
                  <a:cubicBezTo>
                    <a:pt x="6389" y="186"/>
                    <a:pt x="6311" y="436"/>
                    <a:pt x="6408" y="654"/>
                  </a:cubicBezTo>
                  <a:cubicBezTo>
                    <a:pt x="6891" y="1758"/>
                    <a:pt x="5876" y="3245"/>
                    <a:pt x="4850" y="4747"/>
                  </a:cubicBezTo>
                  <a:cubicBezTo>
                    <a:pt x="4153" y="5766"/>
                    <a:pt x="3457" y="6788"/>
                    <a:pt x="3146" y="7799"/>
                  </a:cubicBezTo>
                  <a:cubicBezTo>
                    <a:pt x="2610" y="9526"/>
                    <a:pt x="3146" y="11080"/>
                    <a:pt x="6434" y="12181"/>
                  </a:cubicBezTo>
                  <a:lnTo>
                    <a:pt x="6434" y="12518"/>
                  </a:lnTo>
                  <a:cubicBezTo>
                    <a:pt x="5820" y="12518"/>
                    <a:pt x="5210" y="12533"/>
                    <a:pt x="4633" y="12571"/>
                  </a:cubicBezTo>
                  <a:cubicBezTo>
                    <a:pt x="3333" y="12657"/>
                    <a:pt x="2187" y="12836"/>
                    <a:pt x="1491" y="13132"/>
                  </a:cubicBezTo>
                  <a:cubicBezTo>
                    <a:pt x="955" y="13365"/>
                    <a:pt x="626" y="13683"/>
                    <a:pt x="588" y="14106"/>
                  </a:cubicBezTo>
                  <a:cubicBezTo>
                    <a:pt x="536" y="14454"/>
                    <a:pt x="0" y="18132"/>
                    <a:pt x="1539" y="18967"/>
                  </a:cubicBezTo>
                  <a:cubicBezTo>
                    <a:pt x="1551" y="18993"/>
                    <a:pt x="1566" y="19020"/>
                    <a:pt x="1581" y="19046"/>
                  </a:cubicBezTo>
                  <a:lnTo>
                    <a:pt x="1663" y="19207"/>
                  </a:lnTo>
                  <a:cubicBezTo>
                    <a:pt x="1663" y="19211"/>
                    <a:pt x="1667" y="19214"/>
                    <a:pt x="1670" y="19218"/>
                  </a:cubicBezTo>
                  <a:lnTo>
                    <a:pt x="1670" y="43767"/>
                  </a:lnTo>
                  <a:cubicBezTo>
                    <a:pt x="1670" y="44685"/>
                    <a:pt x="1779" y="45527"/>
                    <a:pt x="1963" y="46149"/>
                  </a:cubicBezTo>
                  <a:cubicBezTo>
                    <a:pt x="2275" y="47201"/>
                    <a:pt x="4521" y="47727"/>
                    <a:pt x="6768" y="47727"/>
                  </a:cubicBezTo>
                  <a:cubicBezTo>
                    <a:pt x="9014" y="47727"/>
                    <a:pt x="11260" y="47201"/>
                    <a:pt x="11572" y="46149"/>
                  </a:cubicBezTo>
                  <a:cubicBezTo>
                    <a:pt x="11756" y="45527"/>
                    <a:pt x="11868" y="44685"/>
                    <a:pt x="11868" y="43767"/>
                  </a:cubicBezTo>
                  <a:lnTo>
                    <a:pt x="11868" y="24075"/>
                  </a:lnTo>
                  <a:cubicBezTo>
                    <a:pt x="12145" y="23514"/>
                    <a:pt x="12265" y="22806"/>
                    <a:pt x="12303" y="22049"/>
                  </a:cubicBezTo>
                  <a:cubicBezTo>
                    <a:pt x="12400" y="20087"/>
                    <a:pt x="12067" y="19997"/>
                    <a:pt x="12614" y="17750"/>
                  </a:cubicBezTo>
                  <a:cubicBezTo>
                    <a:pt x="12909" y="17578"/>
                    <a:pt x="13130" y="17286"/>
                    <a:pt x="13280" y="16919"/>
                  </a:cubicBezTo>
                  <a:cubicBezTo>
                    <a:pt x="13430" y="16544"/>
                    <a:pt x="13505" y="16080"/>
                    <a:pt x="13490" y="15582"/>
                  </a:cubicBezTo>
                  <a:cubicBezTo>
                    <a:pt x="13467" y="15024"/>
                    <a:pt x="13344" y="14473"/>
                    <a:pt x="13123" y="13960"/>
                  </a:cubicBezTo>
                  <a:cubicBezTo>
                    <a:pt x="12812" y="13226"/>
                    <a:pt x="10891" y="12762"/>
                    <a:pt x="8640" y="12593"/>
                  </a:cubicBezTo>
                  <a:cubicBezTo>
                    <a:pt x="8224" y="12563"/>
                    <a:pt x="7794" y="12544"/>
                    <a:pt x="7359" y="12529"/>
                  </a:cubicBezTo>
                  <a:lnTo>
                    <a:pt x="7359" y="12155"/>
                  </a:lnTo>
                  <a:cubicBezTo>
                    <a:pt x="14726" y="9091"/>
                    <a:pt x="7603" y="654"/>
                    <a:pt x="7198" y="186"/>
                  </a:cubicBezTo>
                  <a:cubicBezTo>
                    <a:pt x="7108" y="64"/>
                    <a:pt x="6971" y="1"/>
                    <a:pt x="683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9"/>
            <p:cNvSpPr/>
            <p:nvPr/>
          </p:nvSpPr>
          <p:spPr>
            <a:xfrm>
              <a:off x="1431589" y="2801894"/>
              <a:ext cx="207529" cy="293568"/>
            </a:xfrm>
            <a:custGeom>
              <a:avLst/>
              <a:gdLst/>
              <a:ahLst/>
              <a:cxnLst/>
              <a:rect l="l" t="t" r="r" b="b"/>
              <a:pathLst>
                <a:path w="6120" h="8656" extrusionOk="0">
                  <a:moveTo>
                    <a:pt x="5258" y="3903"/>
                  </a:moveTo>
                  <a:cubicBezTo>
                    <a:pt x="5678" y="2802"/>
                    <a:pt x="5416" y="3315"/>
                    <a:pt x="4723" y="1615"/>
                  </a:cubicBezTo>
                  <a:cubicBezTo>
                    <a:pt x="4603" y="1798"/>
                    <a:pt x="4464" y="1971"/>
                    <a:pt x="4311" y="2124"/>
                  </a:cubicBezTo>
                  <a:cubicBezTo>
                    <a:pt x="4292" y="2143"/>
                    <a:pt x="4258" y="2124"/>
                    <a:pt x="4270" y="2102"/>
                  </a:cubicBezTo>
                  <a:cubicBezTo>
                    <a:pt x="4330" y="1948"/>
                    <a:pt x="4461" y="1821"/>
                    <a:pt x="4565" y="1697"/>
                  </a:cubicBezTo>
                  <a:cubicBezTo>
                    <a:pt x="4749" y="1484"/>
                    <a:pt x="4659" y="1443"/>
                    <a:pt x="4517" y="1180"/>
                  </a:cubicBezTo>
                  <a:cubicBezTo>
                    <a:pt x="4483" y="1237"/>
                    <a:pt x="4457" y="1296"/>
                    <a:pt x="4431" y="1356"/>
                  </a:cubicBezTo>
                  <a:cubicBezTo>
                    <a:pt x="4378" y="1480"/>
                    <a:pt x="4232" y="1652"/>
                    <a:pt x="4146" y="1761"/>
                  </a:cubicBezTo>
                  <a:cubicBezTo>
                    <a:pt x="4135" y="1776"/>
                    <a:pt x="4105" y="1776"/>
                    <a:pt x="4105" y="1750"/>
                  </a:cubicBezTo>
                  <a:cubicBezTo>
                    <a:pt x="4120" y="1611"/>
                    <a:pt x="4303" y="1443"/>
                    <a:pt x="4367" y="1319"/>
                  </a:cubicBezTo>
                  <a:cubicBezTo>
                    <a:pt x="4509" y="1038"/>
                    <a:pt x="4491" y="1109"/>
                    <a:pt x="4292" y="813"/>
                  </a:cubicBezTo>
                  <a:cubicBezTo>
                    <a:pt x="4255" y="881"/>
                    <a:pt x="4213" y="948"/>
                    <a:pt x="4172" y="1012"/>
                  </a:cubicBezTo>
                  <a:cubicBezTo>
                    <a:pt x="4082" y="1154"/>
                    <a:pt x="4011" y="1319"/>
                    <a:pt x="3899" y="1446"/>
                  </a:cubicBezTo>
                  <a:cubicBezTo>
                    <a:pt x="3884" y="1465"/>
                    <a:pt x="3854" y="1446"/>
                    <a:pt x="3861" y="1420"/>
                  </a:cubicBezTo>
                  <a:cubicBezTo>
                    <a:pt x="3899" y="1259"/>
                    <a:pt x="4015" y="1113"/>
                    <a:pt x="4105" y="974"/>
                  </a:cubicBezTo>
                  <a:cubicBezTo>
                    <a:pt x="4292" y="693"/>
                    <a:pt x="4281" y="795"/>
                    <a:pt x="4082" y="525"/>
                  </a:cubicBezTo>
                  <a:cubicBezTo>
                    <a:pt x="4011" y="716"/>
                    <a:pt x="3914" y="896"/>
                    <a:pt x="3790" y="1061"/>
                  </a:cubicBezTo>
                  <a:cubicBezTo>
                    <a:pt x="3775" y="1079"/>
                    <a:pt x="3749" y="1061"/>
                    <a:pt x="3753" y="1042"/>
                  </a:cubicBezTo>
                  <a:cubicBezTo>
                    <a:pt x="3869" y="682"/>
                    <a:pt x="4086" y="540"/>
                    <a:pt x="3899" y="259"/>
                  </a:cubicBezTo>
                  <a:cubicBezTo>
                    <a:pt x="3831" y="469"/>
                    <a:pt x="3742" y="671"/>
                    <a:pt x="3622" y="813"/>
                  </a:cubicBezTo>
                  <a:cubicBezTo>
                    <a:pt x="3611" y="825"/>
                    <a:pt x="3592" y="813"/>
                    <a:pt x="3596" y="798"/>
                  </a:cubicBezTo>
                  <a:cubicBezTo>
                    <a:pt x="3637" y="611"/>
                    <a:pt x="3745" y="435"/>
                    <a:pt x="3809" y="255"/>
                  </a:cubicBezTo>
                  <a:cubicBezTo>
                    <a:pt x="3858" y="128"/>
                    <a:pt x="3805" y="124"/>
                    <a:pt x="3742" y="1"/>
                  </a:cubicBezTo>
                  <a:cubicBezTo>
                    <a:pt x="3352" y="1547"/>
                    <a:pt x="1985" y="3135"/>
                    <a:pt x="1135" y="4528"/>
                  </a:cubicBezTo>
                  <a:cubicBezTo>
                    <a:pt x="1206" y="4461"/>
                    <a:pt x="1285" y="4405"/>
                    <a:pt x="1367" y="4349"/>
                  </a:cubicBezTo>
                  <a:cubicBezTo>
                    <a:pt x="1386" y="4341"/>
                    <a:pt x="1408" y="4360"/>
                    <a:pt x="1397" y="4379"/>
                  </a:cubicBezTo>
                  <a:cubicBezTo>
                    <a:pt x="1157" y="4753"/>
                    <a:pt x="970" y="4742"/>
                    <a:pt x="671" y="5367"/>
                  </a:cubicBezTo>
                  <a:cubicBezTo>
                    <a:pt x="865" y="5244"/>
                    <a:pt x="1049" y="5109"/>
                    <a:pt x="1259" y="5004"/>
                  </a:cubicBezTo>
                  <a:cubicBezTo>
                    <a:pt x="1281" y="4989"/>
                    <a:pt x="1304" y="5019"/>
                    <a:pt x="1285" y="5038"/>
                  </a:cubicBezTo>
                  <a:cubicBezTo>
                    <a:pt x="847" y="5476"/>
                    <a:pt x="659" y="5285"/>
                    <a:pt x="442" y="5918"/>
                  </a:cubicBezTo>
                  <a:cubicBezTo>
                    <a:pt x="491" y="5884"/>
                    <a:pt x="536" y="5854"/>
                    <a:pt x="584" y="5824"/>
                  </a:cubicBezTo>
                  <a:cubicBezTo>
                    <a:pt x="764" y="5697"/>
                    <a:pt x="944" y="5540"/>
                    <a:pt x="1154" y="5465"/>
                  </a:cubicBezTo>
                  <a:cubicBezTo>
                    <a:pt x="1176" y="5461"/>
                    <a:pt x="1191" y="5487"/>
                    <a:pt x="1176" y="5502"/>
                  </a:cubicBezTo>
                  <a:cubicBezTo>
                    <a:pt x="981" y="5682"/>
                    <a:pt x="746" y="5832"/>
                    <a:pt x="525" y="5978"/>
                  </a:cubicBezTo>
                  <a:cubicBezTo>
                    <a:pt x="0" y="6457"/>
                    <a:pt x="498" y="8240"/>
                    <a:pt x="2101" y="8412"/>
                  </a:cubicBezTo>
                  <a:cubicBezTo>
                    <a:pt x="2618" y="8098"/>
                    <a:pt x="2760" y="8101"/>
                    <a:pt x="2798" y="7832"/>
                  </a:cubicBezTo>
                  <a:cubicBezTo>
                    <a:pt x="2614" y="7951"/>
                    <a:pt x="2322" y="8139"/>
                    <a:pt x="2116" y="8195"/>
                  </a:cubicBezTo>
                  <a:cubicBezTo>
                    <a:pt x="2105" y="8199"/>
                    <a:pt x="2094" y="8184"/>
                    <a:pt x="2105" y="8176"/>
                  </a:cubicBezTo>
                  <a:cubicBezTo>
                    <a:pt x="2277" y="8041"/>
                    <a:pt x="2618" y="7880"/>
                    <a:pt x="2805" y="7760"/>
                  </a:cubicBezTo>
                  <a:cubicBezTo>
                    <a:pt x="2813" y="7671"/>
                    <a:pt x="2813" y="7551"/>
                    <a:pt x="2813" y="7397"/>
                  </a:cubicBezTo>
                  <a:cubicBezTo>
                    <a:pt x="2644" y="7551"/>
                    <a:pt x="2468" y="7716"/>
                    <a:pt x="2255" y="7768"/>
                  </a:cubicBezTo>
                  <a:cubicBezTo>
                    <a:pt x="2236" y="7772"/>
                    <a:pt x="2221" y="7749"/>
                    <a:pt x="2236" y="7734"/>
                  </a:cubicBezTo>
                  <a:cubicBezTo>
                    <a:pt x="2341" y="7641"/>
                    <a:pt x="2468" y="7569"/>
                    <a:pt x="2581" y="7483"/>
                  </a:cubicBezTo>
                  <a:cubicBezTo>
                    <a:pt x="2656" y="7423"/>
                    <a:pt x="2734" y="7367"/>
                    <a:pt x="2813" y="7311"/>
                  </a:cubicBezTo>
                  <a:cubicBezTo>
                    <a:pt x="2817" y="7195"/>
                    <a:pt x="2861" y="7086"/>
                    <a:pt x="2944" y="7004"/>
                  </a:cubicBezTo>
                  <a:cubicBezTo>
                    <a:pt x="2847" y="7068"/>
                    <a:pt x="2753" y="7139"/>
                    <a:pt x="2667" y="7214"/>
                  </a:cubicBezTo>
                  <a:cubicBezTo>
                    <a:pt x="2577" y="7285"/>
                    <a:pt x="2483" y="7367"/>
                    <a:pt x="2367" y="7390"/>
                  </a:cubicBezTo>
                  <a:cubicBezTo>
                    <a:pt x="2345" y="7393"/>
                    <a:pt x="2318" y="7367"/>
                    <a:pt x="2341" y="7349"/>
                  </a:cubicBezTo>
                  <a:cubicBezTo>
                    <a:pt x="2435" y="7266"/>
                    <a:pt x="2551" y="7206"/>
                    <a:pt x="2652" y="7128"/>
                  </a:cubicBezTo>
                  <a:cubicBezTo>
                    <a:pt x="2832" y="6993"/>
                    <a:pt x="3045" y="6820"/>
                    <a:pt x="3270" y="6820"/>
                  </a:cubicBezTo>
                  <a:cubicBezTo>
                    <a:pt x="3524" y="6820"/>
                    <a:pt x="3734" y="7068"/>
                    <a:pt x="3734" y="7322"/>
                  </a:cubicBezTo>
                  <a:lnTo>
                    <a:pt x="3745" y="8506"/>
                  </a:lnTo>
                  <a:cubicBezTo>
                    <a:pt x="4326" y="8656"/>
                    <a:pt x="5753" y="7614"/>
                    <a:pt x="5779" y="6910"/>
                  </a:cubicBezTo>
                  <a:cubicBezTo>
                    <a:pt x="5595" y="7124"/>
                    <a:pt x="5401" y="7334"/>
                    <a:pt x="5153" y="7446"/>
                  </a:cubicBezTo>
                  <a:cubicBezTo>
                    <a:pt x="5120" y="7465"/>
                    <a:pt x="5090" y="7423"/>
                    <a:pt x="5116" y="7397"/>
                  </a:cubicBezTo>
                  <a:cubicBezTo>
                    <a:pt x="5262" y="7244"/>
                    <a:pt x="5434" y="7116"/>
                    <a:pt x="5584" y="6970"/>
                  </a:cubicBezTo>
                  <a:cubicBezTo>
                    <a:pt x="5914" y="6648"/>
                    <a:pt x="5873" y="6588"/>
                    <a:pt x="5932" y="6116"/>
                  </a:cubicBezTo>
                  <a:cubicBezTo>
                    <a:pt x="5929" y="6120"/>
                    <a:pt x="5925" y="6128"/>
                    <a:pt x="5921" y="6131"/>
                  </a:cubicBezTo>
                  <a:cubicBezTo>
                    <a:pt x="5771" y="6277"/>
                    <a:pt x="5610" y="6465"/>
                    <a:pt x="5412" y="6543"/>
                  </a:cubicBezTo>
                  <a:cubicBezTo>
                    <a:pt x="5393" y="6551"/>
                    <a:pt x="5374" y="6525"/>
                    <a:pt x="5386" y="6510"/>
                  </a:cubicBezTo>
                  <a:cubicBezTo>
                    <a:pt x="5498" y="6334"/>
                    <a:pt x="5700" y="6206"/>
                    <a:pt x="5850" y="6064"/>
                  </a:cubicBezTo>
                  <a:cubicBezTo>
                    <a:pt x="6120" y="5809"/>
                    <a:pt x="6007" y="4824"/>
                    <a:pt x="5932" y="4469"/>
                  </a:cubicBezTo>
                  <a:cubicBezTo>
                    <a:pt x="5805" y="4626"/>
                    <a:pt x="5659" y="4772"/>
                    <a:pt x="5498" y="4895"/>
                  </a:cubicBezTo>
                  <a:cubicBezTo>
                    <a:pt x="5487" y="4907"/>
                    <a:pt x="5468" y="4888"/>
                    <a:pt x="5479" y="4877"/>
                  </a:cubicBezTo>
                  <a:cubicBezTo>
                    <a:pt x="5873" y="4382"/>
                    <a:pt x="5966" y="4431"/>
                    <a:pt x="5876" y="3746"/>
                  </a:cubicBezTo>
                  <a:cubicBezTo>
                    <a:pt x="5745" y="3963"/>
                    <a:pt x="5592" y="4165"/>
                    <a:pt x="5419" y="4352"/>
                  </a:cubicBezTo>
                  <a:cubicBezTo>
                    <a:pt x="5404" y="4367"/>
                    <a:pt x="5382" y="4349"/>
                    <a:pt x="5393" y="4334"/>
                  </a:cubicBezTo>
                  <a:cubicBezTo>
                    <a:pt x="5659" y="3776"/>
                    <a:pt x="5955" y="3896"/>
                    <a:pt x="5779" y="3263"/>
                  </a:cubicBezTo>
                  <a:cubicBezTo>
                    <a:pt x="5618" y="3484"/>
                    <a:pt x="5464" y="3716"/>
                    <a:pt x="5285" y="3918"/>
                  </a:cubicBezTo>
                  <a:cubicBezTo>
                    <a:pt x="5273" y="3929"/>
                    <a:pt x="5251" y="3918"/>
                    <a:pt x="5258" y="3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9"/>
            <p:cNvSpPr/>
            <p:nvPr/>
          </p:nvSpPr>
          <p:spPr>
            <a:xfrm>
              <a:off x="1354611" y="3187264"/>
              <a:ext cx="370602" cy="368249"/>
            </a:xfrm>
            <a:custGeom>
              <a:avLst/>
              <a:gdLst/>
              <a:ahLst/>
              <a:cxnLst/>
              <a:rect l="l" t="t" r="r" b="b"/>
              <a:pathLst>
                <a:path w="10929" h="10858" extrusionOk="0">
                  <a:moveTo>
                    <a:pt x="7229" y="109"/>
                  </a:moveTo>
                  <a:cubicBezTo>
                    <a:pt x="5933" y="11"/>
                    <a:pt x="4637" y="0"/>
                    <a:pt x="3341" y="79"/>
                  </a:cubicBezTo>
                  <a:cubicBezTo>
                    <a:pt x="2139" y="158"/>
                    <a:pt x="1106" y="319"/>
                    <a:pt x="510" y="573"/>
                  </a:cubicBezTo>
                  <a:cubicBezTo>
                    <a:pt x="293" y="663"/>
                    <a:pt x="166" y="734"/>
                    <a:pt x="162" y="772"/>
                  </a:cubicBezTo>
                  <a:cubicBezTo>
                    <a:pt x="162" y="794"/>
                    <a:pt x="162" y="817"/>
                    <a:pt x="154" y="839"/>
                  </a:cubicBezTo>
                  <a:lnTo>
                    <a:pt x="154" y="839"/>
                  </a:lnTo>
                  <a:cubicBezTo>
                    <a:pt x="330" y="749"/>
                    <a:pt x="566" y="603"/>
                    <a:pt x="776" y="659"/>
                  </a:cubicBezTo>
                  <a:cubicBezTo>
                    <a:pt x="817" y="671"/>
                    <a:pt x="828" y="723"/>
                    <a:pt x="798" y="757"/>
                  </a:cubicBezTo>
                  <a:cubicBezTo>
                    <a:pt x="664" y="892"/>
                    <a:pt x="435" y="944"/>
                    <a:pt x="263" y="1026"/>
                  </a:cubicBezTo>
                  <a:cubicBezTo>
                    <a:pt x="210" y="1053"/>
                    <a:pt x="162" y="1083"/>
                    <a:pt x="113" y="1113"/>
                  </a:cubicBezTo>
                  <a:cubicBezTo>
                    <a:pt x="102" y="1210"/>
                    <a:pt x="87" y="1326"/>
                    <a:pt x="72" y="1461"/>
                  </a:cubicBezTo>
                  <a:cubicBezTo>
                    <a:pt x="312" y="1304"/>
                    <a:pt x="589" y="1195"/>
                    <a:pt x="870" y="1187"/>
                  </a:cubicBezTo>
                  <a:cubicBezTo>
                    <a:pt x="915" y="1191"/>
                    <a:pt x="929" y="1247"/>
                    <a:pt x="892" y="1270"/>
                  </a:cubicBezTo>
                  <a:cubicBezTo>
                    <a:pt x="630" y="1427"/>
                    <a:pt x="330" y="1491"/>
                    <a:pt x="57" y="1618"/>
                  </a:cubicBezTo>
                  <a:cubicBezTo>
                    <a:pt x="46" y="1727"/>
                    <a:pt x="38" y="1843"/>
                    <a:pt x="31" y="1963"/>
                  </a:cubicBezTo>
                  <a:cubicBezTo>
                    <a:pt x="72" y="1944"/>
                    <a:pt x="117" y="1921"/>
                    <a:pt x="162" y="1903"/>
                  </a:cubicBezTo>
                  <a:cubicBezTo>
                    <a:pt x="297" y="1847"/>
                    <a:pt x="443" y="1772"/>
                    <a:pt x="589" y="1817"/>
                  </a:cubicBezTo>
                  <a:cubicBezTo>
                    <a:pt x="641" y="1832"/>
                    <a:pt x="660" y="1899"/>
                    <a:pt x="619" y="1936"/>
                  </a:cubicBezTo>
                  <a:cubicBezTo>
                    <a:pt x="518" y="2053"/>
                    <a:pt x="338" y="2086"/>
                    <a:pt x="195" y="2139"/>
                  </a:cubicBezTo>
                  <a:lnTo>
                    <a:pt x="16" y="2210"/>
                  </a:lnTo>
                  <a:cubicBezTo>
                    <a:pt x="8" y="2341"/>
                    <a:pt x="4" y="2472"/>
                    <a:pt x="1" y="2607"/>
                  </a:cubicBezTo>
                  <a:cubicBezTo>
                    <a:pt x="57" y="2584"/>
                    <a:pt x="113" y="2562"/>
                    <a:pt x="166" y="2543"/>
                  </a:cubicBezTo>
                  <a:cubicBezTo>
                    <a:pt x="345" y="2479"/>
                    <a:pt x="536" y="2397"/>
                    <a:pt x="724" y="2438"/>
                  </a:cubicBezTo>
                  <a:cubicBezTo>
                    <a:pt x="798" y="2453"/>
                    <a:pt x="791" y="2543"/>
                    <a:pt x="742" y="2581"/>
                  </a:cubicBezTo>
                  <a:cubicBezTo>
                    <a:pt x="604" y="2689"/>
                    <a:pt x="398" y="2719"/>
                    <a:pt x="229" y="2772"/>
                  </a:cubicBezTo>
                  <a:cubicBezTo>
                    <a:pt x="154" y="2794"/>
                    <a:pt x="76" y="2820"/>
                    <a:pt x="1" y="2846"/>
                  </a:cubicBezTo>
                  <a:cubicBezTo>
                    <a:pt x="1" y="3004"/>
                    <a:pt x="12" y="3157"/>
                    <a:pt x="23" y="3311"/>
                  </a:cubicBezTo>
                  <a:lnTo>
                    <a:pt x="139" y="3258"/>
                  </a:lnTo>
                  <a:cubicBezTo>
                    <a:pt x="252" y="3214"/>
                    <a:pt x="360" y="3157"/>
                    <a:pt x="488" y="3172"/>
                  </a:cubicBezTo>
                  <a:cubicBezTo>
                    <a:pt x="555" y="3172"/>
                    <a:pt x="589" y="3255"/>
                    <a:pt x="540" y="3303"/>
                  </a:cubicBezTo>
                  <a:cubicBezTo>
                    <a:pt x="450" y="3412"/>
                    <a:pt x="308" y="3453"/>
                    <a:pt x="180" y="3502"/>
                  </a:cubicBezTo>
                  <a:cubicBezTo>
                    <a:pt x="136" y="3521"/>
                    <a:pt x="91" y="3532"/>
                    <a:pt x="46" y="3551"/>
                  </a:cubicBezTo>
                  <a:cubicBezTo>
                    <a:pt x="72" y="3764"/>
                    <a:pt x="117" y="3978"/>
                    <a:pt x="188" y="4183"/>
                  </a:cubicBezTo>
                  <a:cubicBezTo>
                    <a:pt x="229" y="4165"/>
                    <a:pt x="274" y="4157"/>
                    <a:pt x="323" y="4154"/>
                  </a:cubicBezTo>
                  <a:cubicBezTo>
                    <a:pt x="360" y="4154"/>
                    <a:pt x="383" y="4195"/>
                    <a:pt x="364" y="4228"/>
                  </a:cubicBezTo>
                  <a:cubicBezTo>
                    <a:pt x="334" y="4273"/>
                    <a:pt x="297" y="4315"/>
                    <a:pt x="252" y="4341"/>
                  </a:cubicBezTo>
                  <a:cubicBezTo>
                    <a:pt x="386" y="4622"/>
                    <a:pt x="589" y="4801"/>
                    <a:pt x="877" y="4805"/>
                  </a:cubicBezTo>
                  <a:cubicBezTo>
                    <a:pt x="3072" y="4824"/>
                    <a:pt x="4143" y="3476"/>
                    <a:pt x="3345" y="3348"/>
                  </a:cubicBezTo>
                  <a:cubicBezTo>
                    <a:pt x="3102" y="3311"/>
                    <a:pt x="2678" y="3187"/>
                    <a:pt x="2079" y="3491"/>
                  </a:cubicBezTo>
                  <a:cubicBezTo>
                    <a:pt x="2046" y="3506"/>
                    <a:pt x="2008" y="3461"/>
                    <a:pt x="2038" y="3434"/>
                  </a:cubicBezTo>
                  <a:cubicBezTo>
                    <a:pt x="2914" y="2685"/>
                    <a:pt x="4970" y="2933"/>
                    <a:pt x="6094" y="3097"/>
                  </a:cubicBezTo>
                  <a:lnTo>
                    <a:pt x="6135" y="3097"/>
                  </a:lnTo>
                  <a:cubicBezTo>
                    <a:pt x="7191" y="3124"/>
                    <a:pt x="7476" y="3895"/>
                    <a:pt x="7453" y="5011"/>
                  </a:cubicBezTo>
                  <a:cubicBezTo>
                    <a:pt x="7438" y="5580"/>
                    <a:pt x="7341" y="6225"/>
                    <a:pt x="7244" y="6895"/>
                  </a:cubicBezTo>
                  <a:cubicBezTo>
                    <a:pt x="7143" y="7543"/>
                    <a:pt x="7045" y="8213"/>
                    <a:pt x="7015" y="8809"/>
                  </a:cubicBezTo>
                  <a:cubicBezTo>
                    <a:pt x="6978" y="9659"/>
                    <a:pt x="7083" y="10400"/>
                    <a:pt x="7599" y="10745"/>
                  </a:cubicBezTo>
                  <a:cubicBezTo>
                    <a:pt x="7817" y="10831"/>
                    <a:pt x="8053" y="10857"/>
                    <a:pt x="8285" y="10824"/>
                  </a:cubicBezTo>
                  <a:cubicBezTo>
                    <a:pt x="8581" y="10786"/>
                    <a:pt x="8880" y="10689"/>
                    <a:pt x="9098" y="10483"/>
                  </a:cubicBezTo>
                  <a:cubicBezTo>
                    <a:pt x="9360" y="10232"/>
                    <a:pt x="9528" y="9917"/>
                    <a:pt x="9637" y="9576"/>
                  </a:cubicBezTo>
                  <a:cubicBezTo>
                    <a:pt x="9543" y="9663"/>
                    <a:pt x="9446" y="9741"/>
                    <a:pt x="9337" y="9805"/>
                  </a:cubicBezTo>
                  <a:cubicBezTo>
                    <a:pt x="9289" y="9835"/>
                    <a:pt x="9232" y="9779"/>
                    <a:pt x="9259" y="9730"/>
                  </a:cubicBezTo>
                  <a:cubicBezTo>
                    <a:pt x="9382" y="9487"/>
                    <a:pt x="9562" y="9284"/>
                    <a:pt x="9757" y="9093"/>
                  </a:cubicBezTo>
                  <a:cubicBezTo>
                    <a:pt x="9779" y="8973"/>
                    <a:pt x="9798" y="8850"/>
                    <a:pt x="9813" y="8726"/>
                  </a:cubicBezTo>
                  <a:cubicBezTo>
                    <a:pt x="9764" y="8779"/>
                    <a:pt x="9712" y="8831"/>
                    <a:pt x="9663" y="8880"/>
                  </a:cubicBezTo>
                  <a:cubicBezTo>
                    <a:pt x="9487" y="9052"/>
                    <a:pt x="9330" y="9269"/>
                    <a:pt x="9120" y="9397"/>
                  </a:cubicBezTo>
                  <a:cubicBezTo>
                    <a:pt x="9075" y="9423"/>
                    <a:pt x="9023" y="9382"/>
                    <a:pt x="9038" y="9333"/>
                  </a:cubicBezTo>
                  <a:cubicBezTo>
                    <a:pt x="9083" y="9082"/>
                    <a:pt x="9311" y="8880"/>
                    <a:pt x="9491" y="8708"/>
                  </a:cubicBezTo>
                  <a:cubicBezTo>
                    <a:pt x="9607" y="8595"/>
                    <a:pt x="9730" y="8487"/>
                    <a:pt x="9850" y="8378"/>
                  </a:cubicBezTo>
                  <a:cubicBezTo>
                    <a:pt x="9862" y="8284"/>
                    <a:pt x="9865" y="8187"/>
                    <a:pt x="9873" y="8093"/>
                  </a:cubicBezTo>
                  <a:cubicBezTo>
                    <a:pt x="9753" y="8236"/>
                    <a:pt x="9607" y="8352"/>
                    <a:pt x="9442" y="8442"/>
                  </a:cubicBezTo>
                  <a:cubicBezTo>
                    <a:pt x="9397" y="8468"/>
                    <a:pt x="9345" y="8415"/>
                    <a:pt x="9371" y="8370"/>
                  </a:cubicBezTo>
                  <a:cubicBezTo>
                    <a:pt x="9495" y="8131"/>
                    <a:pt x="9693" y="7936"/>
                    <a:pt x="9888" y="7738"/>
                  </a:cubicBezTo>
                  <a:cubicBezTo>
                    <a:pt x="9888" y="7629"/>
                    <a:pt x="9891" y="7517"/>
                    <a:pt x="9891" y="7404"/>
                  </a:cubicBezTo>
                  <a:lnTo>
                    <a:pt x="9891" y="7318"/>
                  </a:lnTo>
                  <a:cubicBezTo>
                    <a:pt x="9832" y="7389"/>
                    <a:pt x="9768" y="7457"/>
                    <a:pt x="9704" y="7520"/>
                  </a:cubicBezTo>
                  <a:cubicBezTo>
                    <a:pt x="9577" y="7648"/>
                    <a:pt x="9442" y="7794"/>
                    <a:pt x="9281" y="7869"/>
                  </a:cubicBezTo>
                  <a:cubicBezTo>
                    <a:pt x="9244" y="7884"/>
                    <a:pt x="9195" y="7857"/>
                    <a:pt x="9210" y="7812"/>
                  </a:cubicBezTo>
                  <a:cubicBezTo>
                    <a:pt x="9311" y="7513"/>
                    <a:pt x="9622" y="7311"/>
                    <a:pt x="9888" y="7120"/>
                  </a:cubicBezTo>
                  <a:cubicBezTo>
                    <a:pt x="9873" y="6580"/>
                    <a:pt x="9854" y="4592"/>
                    <a:pt x="9966" y="4191"/>
                  </a:cubicBezTo>
                  <a:cubicBezTo>
                    <a:pt x="9794" y="4341"/>
                    <a:pt x="9648" y="4521"/>
                    <a:pt x="9539" y="4723"/>
                  </a:cubicBezTo>
                  <a:cubicBezTo>
                    <a:pt x="9165" y="5461"/>
                    <a:pt x="9318" y="6243"/>
                    <a:pt x="9146" y="7019"/>
                  </a:cubicBezTo>
                  <a:cubicBezTo>
                    <a:pt x="9139" y="7045"/>
                    <a:pt x="9101" y="7045"/>
                    <a:pt x="9094" y="7019"/>
                  </a:cubicBezTo>
                  <a:cubicBezTo>
                    <a:pt x="9004" y="6569"/>
                    <a:pt x="9105" y="6097"/>
                    <a:pt x="9146" y="5648"/>
                  </a:cubicBezTo>
                  <a:cubicBezTo>
                    <a:pt x="9180" y="5300"/>
                    <a:pt x="9199" y="4940"/>
                    <a:pt x="9356" y="4618"/>
                  </a:cubicBezTo>
                  <a:cubicBezTo>
                    <a:pt x="9584" y="4161"/>
                    <a:pt x="9914" y="3764"/>
                    <a:pt x="10318" y="3453"/>
                  </a:cubicBezTo>
                  <a:cubicBezTo>
                    <a:pt x="10292" y="3453"/>
                    <a:pt x="10262" y="3449"/>
                    <a:pt x="10236" y="3446"/>
                  </a:cubicBezTo>
                  <a:cubicBezTo>
                    <a:pt x="10154" y="3434"/>
                    <a:pt x="10075" y="3431"/>
                    <a:pt x="10011" y="3367"/>
                  </a:cubicBezTo>
                  <a:cubicBezTo>
                    <a:pt x="9985" y="3341"/>
                    <a:pt x="9993" y="3300"/>
                    <a:pt x="10023" y="3285"/>
                  </a:cubicBezTo>
                  <a:cubicBezTo>
                    <a:pt x="10101" y="3243"/>
                    <a:pt x="10176" y="3262"/>
                    <a:pt x="10259" y="3273"/>
                  </a:cubicBezTo>
                  <a:cubicBezTo>
                    <a:pt x="10352" y="3288"/>
                    <a:pt x="10446" y="3296"/>
                    <a:pt x="10539" y="3300"/>
                  </a:cubicBezTo>
                  <a:cubicBezTo>
                    <a:pt x="10543" y="3300"/>
                    <a:pt x="10547" y="3300"/>
                    <a:pt x="10554" y="3303"/>
                  </a:cubicBezTo>
                  <a:cubicBezTo>
                    <a:pt x="10592" y="3281"/>
                    <a:pt x="10629" y="3262"/>
                    <a:pt x="10667" y="3243"/>
                  </a:cubicBezTo>
                  <a:cubicBezTo>
                    <a:pt x="10712" y="3172"/>
                    <a:pt x="10749" y="3097"/>
                    <a:pt x="10779" y="3019"/>
                  </a:cubicBezTo>
                  <a:cubicBezTo>
                    <a:pt x="10532" y="3019"/>
                    <a:pt x="10240" y="2963"/>
                    <a:pt x="10064" y="2824"/>
                  </a:cubicBezTo>
                  <a:cubicBezTo>
                    <a:pt x="10038" y="2798"/>
                    <a:pt x="10045" y="2757"/>
                    <a:pt x="10075" y="2738"/>
                  </a:cubicBezTo>
                  <a:cubicBezTo>
                    <a:pt x="10300" y="2581"/>
                    <a:pt x="10592" y="2768"/>
                    <a:pt x="10843" y="2820"/>
                  </a:cubicBezTo>
                  <a:cubicBezTo>
                    <a:pt x="10846" y="2805"/>
                    <a:pt x="10850" y="2794"/>
                    <a:pt x="10854" y="2779"/>
                  </a:cubicBezTo>
                  <a:cubicBezTo>
                    <a:pt x="10876" y="2693"/>
                    <a:pt x="10891" y="2603"/>
                    <a:pt x="10903" y="2513"/>
                  </a:cubicBezTo>
                  <a:cubicBezTo>
                    <a:pt x="10757" y="2494"/>
                    <a:pt x="10618" y="2464"/>
                    <a:pt x="10476" y="2423"/>
                  </a:cubicBezTo>
                  <a:cubicBezTo>
                    <a:pt x="10322" y="2382"/>
                    <a:pt x="10142" y="2352"/>
                    <a:pt x="10026" y="2232"/>
                  </a:cubicBezTo>
                  <a:cubicBezTo>
                    <a:pt x="9989" y="2195"/>
                    <a:pt x="10008" y="2135"/>
                    <a:pt x="10056" y="2120"/>
                  </a:cubicBezTo>
                  <a:cubicBezTo>
                    <a:pt x="10221" y="2079"/>
                    <a:pt x="10378" y="2161"/>
                    <a:pt x="10536" y="2217"/>
                  </a:cubicBezTo>
                  <a:cubicBezTo>
                    <a:pt x="10663" y="2262"/>
                    <a:pt x="10790" y="2311"/>
                    <a:pt x="10918" y="2356"/>
                  </a:cubicBezTo>
                  <a:cubicBezTo>
                    <a:pt x="10929" y="2229"/>
                    <a:pt x="10929" y="2097"/>
                    <a:pt x="10918" y="1974"/>
                  </a:cubicBezTo>
                  <a:cubicBezTo>
                    <a:pt x="10805" y="1955"/>
                    <a:pt x="10689" y="1936"/>
                    <a:pt x="10573" y="1910"/>
                  </a:cubicBezTo>
                  <a:cubicBezTo>
                    <a:pt x="10408" y="1869"/>
                    <a:pt x="10236" y="1858"/>
                    <a:pt x="10094" y="1757"/>
                  </a:cubicBezTo>
                  <a:cubicBezTo>
                    <a:pt x="10056" y="1730"/>
                    <a:pt x="10038" y="1656"/>
                    <a:pt x="10094" y="1633"/>
                  </a:cubicBezTo>
                  <a:cubicBezTo>
                    <a:pt x="10345" y="1528"/>
                    <a:pt x="10633" y="1659"/>
                    <a:pt x="10895" y="1760"/>
                  </a:cubicBezTo>
                  <a:cubicBezTo>
                    <a:pt x="10884" y="1663"/>
                    <a:pt x="10865" y="1566"/>
                    <a:pt x="10846" y="1468"/>
                  </a:cubicBezTo>
                  <a:cubicBezTo>
                    <a:pt x="10712" y="1435"/>
                    <a:pt x="10577" y="1401"/>
                    <a:pt x="10442" y="1375"/>
                  </a:cubicBezTo>
                  <a:cubicBezTo>
                    <a:pt x="10288" y="1345"/>
                    <a:pt x="10124" y="1367"/>
                    <a:pt x="9981" y="1296"/>
                  </a:cubicBezTo>
                  <a:cubicBezTo>
                    <a:pt x="9940" y="1270"/>
                    <a:pt x="9933" y="1214"/>
                    <a:pt x="9966" y="1176"/>
                  </a:cubicBezTo>
                  <a:cubicBezTo>
                    <a:pt x="10165" y="948"/>
                    <a:pt x="10521" y="1101"/>
                    <a:pt x="10794" y="1244"/>
                  </a:cubicBezTo>
                  <a:cubicBezTo>
                    <a:pt x="10783" y="1191"/>
                    <a:pt x="10772" y="1139"/>
                    <a:pt x="10757" y="1090"/>
                  </a:cubicBezTo>
                  <a:cubicBezTo>
                    <a:pt x="10641" y="1064"/>
                    <a:pt x="10524" y="1026"/>
                    <a:pt x="10416" y="981"/>
                  </a:cubicBezTo>
                  <a:cubicBezTo>
                    <a:pt x="10187" y="895"/>
                    <a:pt x="9963" y="817"/>
                    <a:pt x="9772" y="663"/>
                  </a:cubicBezTo>
                  <a:cubicBezTo>
                    <a:pt x="9734" y="637"/>
                    <a:pt x="9772" y="592"/>
                    <a:pt x="9802" y="588"/>
                  </a:cubicBezTo>
                  <a:cubicBezTo>
                    <a:pt x="10079" y="551"/>
                    <a:pt x="10307" y="689"/>
                    <a:pt x="10558" y="787"/>
                  </a:cubicBezTo>
                  <a:cubicBezTo>
                    <a:pt x="10599" y="805"/>
                    <a:pt x="10648" y="820"/>
                    <a:pt x="10693" y="835"/>
                  </a:cubicBezTo>
                  <a:cubicBezTo>
                    <a:pt x="10682" y="787"/>
                    <a:pt x="10670" y="742"/>
                    <a:pt x="10659" y="693"/>
                  </a:cubicBezTo>
                  <a:cubicBezTo>
                    <a:pt x="10101" y="423"/>
                    <a:pt x="8768" y="221"/>
                    <a:pt x="7229" y="109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9"/>
            <p:cNvSpPr/>
            <p:nvPr/>
          </p:nvSpPr>
          <p:spPr>
            <a:xfrm>
              <a:off x="1395270" y="3309424"/>
              <a:ext cx="303291" cy="1024436"/>
            </a:xfrm>
            <a:custGeom>
              <a:avLst/>
              <a:gdLst/>
              <a:ahLst/>
              <a:cxnLst/>
              <a:rect l="l" t="t" r="r" b="b"/>
              <a:pathLst>
                <a:path w="8944" h="30206" extrusionOk="0">
                  <a:moveTo>
                    <a:pt x="4917" y="417"/>
                  </a:moveTo>
                  <a:cubicBezTo>
                    <a:pt x="4607" y="409"/>
                    <a:pt x="3337" y="1"/>
                    <a:pt x="3213" y="233"/>
                  </a:cubicBezTo>
                  <a:cubicBezTo>
                    <a:pt x="2292" y="1967"/>
                    <a:pt x="390" y="1907"/>
                    <a:pt x="221" y="2462"/>
                  </a:cubicBezTo>
                  <a:cubicBezTo>
                    <a:pt x="0" y="3188"/>
                    <a:pt x="172" y="4652"/>
                    <a:pt x="161" y="5409"/>
                  </a:cubicBezTo>
                  <a:cubicBezTo>
                    <a:pt x="146" y="6150"/>
                    <a:pt x="169" y="6888"/>
                    <a:pt x="105" y="7626"/>
                  </a:cubicBezTo>
                  <a:cubicBezTo>
                    <a:pt x="68" y="8057"/>
                    <a:pt x="101" y="8562"/>
                    <a:pt x="53" y="9027"/>
                  </a:cubicBezTo>
                  <a:lnTo>
                    <a:pt x="53" y="26752"/>
                  </a:lnTo>
                  <a:cubicBezTo>
                    <a:pt x="53" y="27584"/>
                    <a:pt x="146" y="28336"/>
                    <a:pt x="303" y="28868"/>
                  </a:cubicBezTo>
                  <a:cubicBezTo>
                    <a:pt x="700" y="30205"/>
                    <a:pt x="5655" y="29752"/>
                    <a:pt x="6812" y="29362"/>
                  </a:cubicBezTo>
                  <a:cubicBezTo>
                    <a:pt x="7756" y="29044"/>
                    <a:pt x="8164" y="28381"/>
                    <a:pt x="8262" y="27261"/>
                  </a:cubicBezTo>
                  <a:cubicBezTo>
                    <a:pt x="8591" y="23516"/>
                    <a:pt x="8943" y="13663"/>
                    <a:pt x="8614" y="11873"/>
                  </a:cubicBezTo>
                  <a:cubicBezTo>
                    <a:pt x="8561" y="11895"/>
                    <a:pt x="8168" y="11772"/>
                    <a:pt x="8108" y="11761"/>
                  </a:cubicBezTo>
                  <a:cubicBezTo>
                    <a:pt x="8048" y="11749"/>
                    <a:pt x="7973" y="11723"/>
                    <a:pt x="7910" y="11704"/>
                  </a:cubicBezTo>
                  <a:cubicBezTo>
                    <a:pt x="7771" y="11667"/>
                    <a:pt x="7831" y="11465"/>
                    <a:pt x="7966" y="11495"/>
                  </a:cubicBezTo>
                  <a:cubicBezTo>
                    <a:pt x="8037" y="11502"/>
                    <a:pt x="8105" y="11521"/>
                    <a:pt x="8168" y="11540"/>
                  </a:cubicBezTo>
                  <a:cubicBezTo>
                    <a:pt x="8202" y="11555"/>
                    <a:pt x="8633" y="11607"/>
                    <a:pt x="8655" y="11626"/>
                  </a:cubicBezTo>
                  <a:cubicBezTo>
                    <a:pt x="8633" y="11513"/>
                    <a:pt x="8614" y="11401"/>
                    <a:pt x="8588" y="11292"/>
                  </a:cubicBezTo>
                  <a:cubicBezTo>
                    <a:pt x="8584" y="11262"/>
                    <a:pt x="8168" y="11195"/>
                    <a:pt x="8164" y="11165"/>
                  </a:cubicBezTo>
                  <a:cubicBezTo>
                    <a:pt x="7958" y="11214"/>
                    <a:pt x="7678" y="11139"/>
                    <a:pt x="7554" y="10978"/>
                  </a:cubicBezTo>
                  <a:cubicBezTo>
                    <a:pt x="7505" y="10922"/>
                    <a:pt x="7546" y="10809"/>
                    <a:pt x="7633" y="10839"/>
                  </a:cubicBezTo>
                  <a:cubicBezTo>
                    <a:pt x="8123" y="10963"/>
                    <a:pt x="8599" y="10817"/>
                    <a:pt x="8550" y="10671"/>
                  </a:cubicBezTo>
                  <a:cubicBezTo>
                    <a:pt x="8520" y="10573"/>
                    <a:pt x="7940" y="10476"/>
                    <a:pt x="7704" y="10450"/>
                  </a:cubicBezTo>
                  <a:cubicBezTo>
                    <a:pt x="7494" y="10427"/>
                    <a:pt x="7307" y="10349"/>
                    <a:pt x="7202" y="10161"/>
                  </a:cubicBezTo>
                  <a:cubicBezTo>
                    <a:pt x="7168" y="10105"/>
                    <a:pt x="7232" y="10038"/>
                    <a:pt x="7292" y="10072"/>
                  </a:cubicBezTo>
                  <a:cubicBezTo>
                    <a:pt x="7981" y="10382"/>
                    <a:pt x="8501" y="9907"/>
                    <a:pt x="7737" y="9525"/>
                  </a:cubicBezTo>
                  <a:cubicBezTo>
                    <a:pt x="7487" y="9401"/>
                    <a:pt x="7191" y="9349"/>
                    <a:pt x="6603" y="9184"/>
                  </a:cubicBezTo>
                  <a:cubicBezTo>
                    <a:pt x="6558" y="9184"/>
                    <a:pt x="6558" y="9113"/>
                    <a:pt x="6603" y="9113"/>
                  </a:cubicBezTo>
                  <a:cubicBezTo>
                    <a:pt x="6842" y="9105"/>
                    <a:pt x="7082" y="9124"/>
                    <a:pt x="7318" y="9169"/>
                  </a:cubicBezTo>
                  <a:cubicBezTo>
                    <a:pt x="7621" y="9225"/>
                    <a:pt x="8438" y="9278"/>
                    <a:pt x="8056" y="8708"/>
                  </a:cubicBezTo>
                  <a:cubicBezTo>
                    <a:pt x="7318" y="8858"/>
                    <a:pt x="6389" y="8821"/>
                    <a:pt x="5824" y="8266"/>
                  </a:cubicBezTo>
                  <a:cubicBezTo>
                    <a:pt x="5805" y="8248"/>
                    <a:pt x="5831" y="8218"/>
                    <a:pt x="5854" y="8229"/>
                  </a:cubicBezTo>
                  <a:cubicBezTo>
                    <a:pt x="6524" y="8547"/>
                    <a:pt x="7449" y="8435"/>
                    <a:pt x="7921" y="8229"/>
                  </a:cubicBezTo>
                  <a:cubicBezTo>
                    <a:pt x="8176" y="8117"/>
                    <a:pt x="7827" y="8015"/>
                    <a:pt x="7779" y="7922"/>
                  </a:cubicBezTo>
                  <a:cubicBezTo>
                    <a:pt x="5243" y="8162"/>
                    <a:pt x="4828" y="6675"/>
                    <a:pt x="4902" y="5165"/>
                  </a:cubicBezTo>
                  <a:cubicBezTo>
                    <a:pt x="4917" y="4798"/>
                    <a:pt x="4959" y="4428"/>
                    <a:pt x="5004" y="4057"/>
                  </a:cubicBezTo>
                  <a:cubicBezTo>
                    <a:pt x="4884" y="4136"/>
                    <a:pt x="4711" y="4098"/>
                    <a:pt x="4577" y="4072"/>
                  </a:cubicBezTo>
                  <a:cubicBezTo>
                    <a:pt x="4442" y="4046"/>
                    <a:pt x="4502" y="3855"/>
                    <a:pt x="4629" y="3877"/>
                  </a:cubicBezTo>
                  <a:cubicBezTo>
                    <a:pt x="4756" y="3903"/>
                    <a:pt x="4902" y="3877"/>
                    <a:pt x="5011" y="3952"/>
                  </a:cubicBezTo>
                  <a:cubicBezTo>
                    <a:pt x="5011" y="3952"/>
                    <a:pt x="5015" y="3956"/>
                    <a:pt x="5019" y="3960"/>
                  </a:cubicBezTo>
                  <a:cubicBezTo>
                    <a:pt x="5034" y="3825"/>
                    <a:pt x="5052" y="3690"/>
                    <a:pt x="5075" y="3559"/>
                  </a:cubicBezTo>
                  <a:cubicBezTo>
                    <a:pt x="5007" y="3555"/>
                    <a:pt x="4940" y="3548"/>
                    <a:pt x="4876" y="3529"/>
                  </a:cubicBezTo>
                  <a:cubicBezTo>
                    <a:pt x="4768" y="3506"/>
                    <a:pt x="4663" y="3491"/>
                    <a:pt x="4554" y="3473"/>
                  </a:cubicBezTo>
                  <a:cubicBezTo>
                    <a:pt x="4487" y="3461"/>
                    <a:pt x="4487" y="3345"/>
                    <a:pt x="4554" y="3334"/>
                  </a:cubicBezTo>
                  <a:cubicBezTo>
                    <a:pt x="4704" y="3315"/>
                    <a:pt x="4947" y="3293"/>
                    <a:pt x="5101" y="3375"/>
                  </a:cubicBezTo>
                  <a:cubicBezTo>
                    <a:pt x="5112" y="3304"/>
                    <a:pt x="5120" y="3229"/>
                    <a:pt x="5131" y="3158"/>
                  </a:cubicBezTo>
                  <a:cubicBezTo>
                    <a:pt x="5146" y="3057"/>
                    <a:pt x="5161" y="2960"/>
                    <a:pt x="5180" y="2862"/>
                  </a:cubicBezTo>
                  <a:cubicBezTo>
                    <a:pt x="5034" y="2870"/>
                    <a:pt x="4887" y="2862"/>
                    <a:pt x="4741" y="2851"/>
                  </a:cubicBezTo>
                  <a:cubicBezTo>
                    <a:pt x="4696" y="2836"/>
                    <a:pt x="4696" y="2772"/>
                    <a:pt x="4741" y="2761"/>
                  </a:cubicBezTo>
                  <a:cubicBezTo>
                    <a:pt x="4891" y="2754"/>
                    <a:pt x="5049" y="2735"/>
                    <a:pt x="5187" y="2795"/>
                  </a:cubicBezTo>
                  <a:cubicBezTo>
                    <a:pt x="5225" y="2548"/>
                    <a:pt x="5258" y="2308"/>
                    <a:pt x="5281" y="2083"/>
                  </a:cubicBezTo>
                  <a:cubicBezTo>
                    <a:pt x="5281" y="2098"/>
                    <a:pt x="5269" y="2109"/>
                    <a:pt x="5258" y="2117"/>
                  </a:cubicBezTo>
                  <a:cubicBezTo>
                    <a:pt x="5138" y="2184"/>
                    <a:pt x="5022" y="2177"/>
                    <a:pt x="4891" y="2173"/>
                  </a:cubicBezTo>
                  <a:cubicBezTo>
                    <a:pt x="4753" y="2173"/>
                    <a:pt x="4614" y="2154"/>
                    <a:pt x="4479" y="2121"/>
                  </a:cubicBezTo>
                  <a:cubicBezTo>
                    <a:pt x="4431" y="2106"/>
                    <a:pt x="4431" y="2035"/>
                    <a:pt x="4479" y="2020"/>
                  </a:cubicBezTo>
                  <a:cubicBezTo>
                    <a:pt x="4614" y="1986"/>
                    <a:pt x="4753" y="1967"/>
                    <a:pt x="4891" y="1967"/>
                  </a:cubicBezTo>
                  <a:cubicBezTo>
                    <a:pt x="5022" y="1963"/>
                    <a:pt x="5138" y="1952"/>
                    <a:pt x="5258" y="2023"/>
                  </a:cubicBezTo>
                  <a:cubicBezTo>
                    <a:pt x="5273" y="2031"/>
                    <a:pt x="5284" y="2050"/>
                    <a:pt x="5284" y="2068"/>
                  </a:cubicBezTo>
                  <a:cubicBezTo>
                    <a:pt x="5307" y="1874"/>
                    <a:pt x="5322" y="1686"/>
                    <a:pt x="5329" y="1514"/>
                  </a:cubicBezTo>
                  <a:cubicBezTo>
                    <a:pt x="5206" y="1551"/>
                    <a:pt x="5067" y="1529"/>
                    <a:pt x="4936" y="1533"/>
                  </a:cubicBezTo>
                  <a:cubicBezTo>
                    <a:pt x="4753" y="1536"/>
                    <a:pt x="4565" y="1529"/>
                    <a:pt x="4386" y="1540"/>
                  </a:cubicBezTo>
                  <a:cubicBezTo>
                    <a:pt x="4333" y="1540"/>
                    <a:pt x="4326" y="1469"/>
                    <a:pt x="4371" y="1454"/>
                  </a:cubicBezTo>
                  <a:cubicBezTo>
                    <a:pt x="4554" y="1402"/>
                    <a:pt x="4745" y="1372"/>
                    <a:pt x="4932" y="1360"/>
                  </a:cubicBezTo>
                  <a:cubicBezTo>
                    <a:pt x="5067" y="1357"/>
                    <a:pt x="5210" y="1334"/>
                    <a:pt x="5333" y="1375"/>
                  </a:cubicBezTo>
                  <a:cubicBezTo>
                    <a:pt x="5337" y="1252"/>
                    <a:pt x="5333" y="1125"/>
                    <a:pt x="5322" y="1001"/>
                  </a:cubicBezTo>
                  <a:cubicBezTo>
                    <a:pt x="5202" y="993"/>
                    <a:pt x="5075" y="971"/>
                    <a:pt x="4951" y="971"/>
                  </a:cubicBezTo>
                  <a:cubicBezTo>
                    <a:pt x="4738" y="975"/>
                    <a:pt x="4520" y="993"/>
                    <a:pt x="4307" y="1031"/>
                  </a:cubicBezTo>
                  <a:cubicBezTo>
                    <a:pt x="4277" y="1038"/>
                    <a:pt x="4262" y="993"/>
                    <a:pt x="4296" y="986"/>
                  </a:cubicBezTo>
                  <a:cubicBezTo>
                    <a:pt x="4528" y="885"/>
                    <a:pt x="4775" y="829"/>
                    <a:pt x="5030" y="817"/>
                  </a:cubicBezTo>
                  <a:cubicBezTo>
                    <a:pt x="5120" y="814"/>
                    <a:pt x="5206" y="817"/>
                    <a:pt x="5296" y="825"/>
                  </a:cubicBezTo>
                  <a:cubicBezTo>
                    <a:pt x="5243" y="574"/>
                    <a:pt x="5131" y="424"/>
                    <a:pt x="4917" y="417"/>
                  </a:cubicBezTo>
                  <a:close/>
                  <a:moveTo>
                    <a:pt x="7187" y="18989"/>
                  </a:moveTo>
                  <a:cubicBezTo>
                    <a:pt x="7232" y="18974"/>
                    <a:pt x="7277" y="18951"/>
                    <a:pt x="7318" y="18925"/>
                  </a:cubicBezTo>
                  <a:cubicBezTo>
                    <a:pt x="7363" y="18895"/>
                    <a:pt x="7427" y="18872"/>
                    <a:pt x="7464" y="18929"/>
                  </a:cubicBezTo>
                  <a:cubicBezTo>
                    <a:pt x="7498" y="18989"/>
                    <a:pt x="7445" y="19063"/>
                    <a:pt x="7408" y="19108"/>
                  </a:cubicBezTo>
                  <a:cubicBezTo>
                    <a:pt x="7367" y="19153"/>
                    <a:pt x="7296" y="19176"/>
                    <a:pt x="7243" y="19195"/>
                  </a:cubicBezTo>
                  <a:cubicBezTo>
                    <a:pt x="7116" y="19239"/>
                    <a:pt x="7056" y="19030"/>
                    <a:pt x="7187" y="18989"/>
                  </a:cubicBezTo>
                  <a:close/>
                  <a:moveTo>
                    <a:pt x="7116" y="19741"/>
                  </a:moveTo>
                  <a:cubicBezTo>
                    <a:pt x="7153" y="19659"/>
                    <a:pt x="7183" y="19569"/>
                    <a:pt x="7277" y="19535"/>
                  </a:cubicBezTo>
                  <a:cubicBezTo>
                    <a:pt x="7337" y="19520"/>
                    <a:pt x="7400" y="19565"/>
                    <a:pt x="7400" y="19629"/>
                  </a:cubicBezTo>
                  <a:cubicBezTo>
                    <a:pt x="7400" y="19704"/>
                    <a:pt x="7348" y="19790"/>
                    <a:pt x="7314" y="19854"/>
                  </a:cubicBezTo>
                  <a:cubicBezTo>
                    <a:pt x="7284" y="19910"/>
                    <a:pt x="7213" y="19929"/>
                    <a:pt x="7157" y="19895"/>
                  </a:cubicBezTo>
                  <a:cubicBezTo>
                    <a:pt x="7101" y="19865"/>
                    <a:pt x="7082" y="19794"/>
                    <a:pt x="7116" y="19738"/>
                  </a:cubicBezTo>
                  <a:close/>
                  <a:moveTo>
                    <a:pt x="7179" y="16850"/>
                  </a:moveTo>
                  <a:cubicBezTo>
                    <a:pt x="7239" y="16794"/>
                    <a:pt x="7303" y="16753"/>
                    <a:pt x="7385" y="16771"/>
                  </a:cubicBezTo>
                  <a:cubicBezTo>
                    <a:pt x="7438" y="16786"/>
                    <a:pt x="7468" y="16839"/>
                    <a:pt x="7457" y="16891"/>
                  </a:cubicBezTo>
                  <a:cubicBezTo>
                    <a:pt x="7434" y="16947"/>
                    <a:pt x="7404" y="16992"/>
                    <a:pt x="7359" y="17026"/>
                  </a:cubicBezTo>
                  <a:cubicBezTo>
                    <a:pt x="7243" y="17142"/>
                    <a:pt x="7067" y="16966"/>
                    <a:pt x="7179" y="16850"/>
                  </a:cubicBezTo>
                  <a:close/>
                  <a:moveTo>
                    <a:pt x="7412" y="21318"/>
                  </a:moveTo>
                  <a:cubicBezTo>
                    <a:pt x="7419" y="21318"/>
                    <a:pt x="7430" y="21318"/>
                    <a:pt x="7442" y="21322"/>
                  </a:cubicBezTo>
                  <a:cubicBezTo>
                    <a:pt x="7475" y="21333"/>
                    <a:pt x="7498" y="21370"/>
                    <a:pt x="7487" y="21404"/>
                  </a:cubicBezTo>
                  <a:cubicBezTo>
                    <a:pt x="7475" y="21464"/>
                    <a:pt x="7408" y="21498"/>
                    <a:pt x="7352" y="21505"/>
                  </a:cubicBezTo>
                  <a:cubicBezTo>
                    <a:pt x="7288" y="21520"/>
                    <a:pt x="7224" y="21472"/>
                    <a:pt x="7221" y="21404"/>
                  </a:cubicBezTo>
                  <a:cubicBezTo>
                    <a:pt x="7221" y="21340"/>
                    <a:pt x="7284" y="21292"/>
                    <a:pt x="7348" y="21307"/>
                  </a:cubicBezTo>
                  <a:lnTo>
                    <a:pt x="7359" y="21307"/>
                  </a:lnTo>
                  <a:cubicBezTo>
                    <a:pt x="7370" y="21307"/>
                    <a:pt x="7385" y="21311"/>
                    <a:pt x="7397" y="21311"/>
                  </a:cubicBezTo>
                  <a:cubicBezTo>
                    <a:pt x="7400" y="21314"/>
                    <a:pt x="7408" y="21314"/>
                    <a:pt x="7412" y="21318"/>
                  </a:cubicBezTo>
                  <a:close/>
                  <a:moveTo>
                    <a:pt x="7161" y="21951"/>
                  </a:moveTo>
                  <a:cubicBezTo>
                    <a:pt x="6985" y="21947"/>
                    <a:pt x="6985" y="21681"/>
                    <a:pt x="7161" y="21678"/>
                  </a:cubicBezTo>
                  <a:cubicBezTo>
                    <a:pt x="7191" y="21678"/>
                    <a:pt x="7221" y="21678"/>
                    <a:pt x="7251" y="21674"/>
                  </a:cubicBezTo>
                  <a:cubicBezTo>
                    <a:pt x="7281" y="21674"/>
                    <a:pt x="7307" y="21681"/>
                    <a:pt x="7337" y="21689"/>
                  </a:cubicBezTo>
                  <a:cubicBezTo>
                    <a:pt x="7423" y="21704"/>
                    <a:pt x="7434" y="21820"/>
                    <a:pt x="7382" y="21876"/>
                  </a:cubicBezTo>
                  <a:cubicBezTo>
                    <a:pt x="7352" y="21913"/>
                    <a:pt x="7314" y="21936"/>
                    <a:pt x="7269" y="21947"/>
                  </a:cubicBezTo>
                  <a:cubicBezTo>
                    <a:pt x="7232" y="21955"/>
                    <a:pt x="7194" y="21955"/>
                    <a:pt x="7161" y="21955"/>
                  </a:cubicBezTo>
                  <a:close/>
                  <a:moveTo>
                    <a:pt x="7266" y="22397"/>
                  </a:moveTo>
                  <a:cubicBezTo>
                    <a:pt x="7311" y="22370"/>
                    <a:pt x="7363" y="22355"/>
                    <a:pt x="7415" y="22355"/>
                  </a:cubicBezTo>
                  <a:cubicBezTo>
                    <a:pt x="7490" y="22355"/>
                    <a:pt x="7535" y="22438"/>
                    <a:pt x="7502" y="22501"/>
                  </a:cubicBezTo>
                  <a:cubicBezTo>
                    <a:pt x="7442" y="22629"/>
                    <a:pt x="7292" y="22674"/>
                    <a:pt x="7161" y="22648"/>
                  </a:cubicBezTo>
                  <a:cubicBezTo>
                    <a:pt x="7056" y="22629"/>
                    <a:pt x="7067" y="22479"/>
                    <a:pt x="7161" y="22453"/>
                  </a:cubicBezTo>
                  <a:cubicBezTo>
                    <a:pt x="7198" y="22438"/>
                    <a:pt x="7232" y="22419"/>
                    <a:pt x="7266" y="22397"/>
                  </a:cubicBezTo>
                  <a:close/>
                  <a:moveTo>
                    <a:pt x="7108" y="25913"/>
                  </a:moveTo>
                  <a:cubicBezTo>
                    <a:pt x="7146" y="25909"/>
                    <a:pt x="7183" y="25909"/>
                    <a:pt x="7221" y="25924"/>
                  </a:cubicBezTo>
                  <a:cubicBezTo>
                    <a:pt x="7262" y="25936"/>
                    <a:pt x="7281" y="25984"/>
                    <a:pt x="7258" y="26022"/>
                  </a:cubicBezTo>
                  <a:cubicBezTo>
                    <a:pt x="7239" y="26071"/>
                    <a:pt x="7198" y="26104"/>
                    <a:pt x="7146" y="26115"/>
                  </a:cubicBezTo>
                  <a:cubicBezTo>
                    <a:pt x="7108" y="26127"/>
                    <a:pt x="7067" y="26134"/>
                    <a:pt x="7026" y="26138"/>
                  </a:cubicBezTo>
                  <a:cubicBezTo>
                    <a:pt x="6891" y="26145"/>
                    <a:pt x="6887" y="25932"/>
                    <a:pt x="7026" y="25928"/>
                  </a:cubicBezTo>
                  <a:cubicBezTo>
                    <a:pt x="7052" y="25924"/>
                    <a:pt x="7082" y="25921"/>
                    <a:pt x="7108" y="25913"/>
                  </a:cubicBezTo>
                  <a:close/>
                  <a:moveTo>
                    <a:pt x="6809" y="26617"/>
                  </a:moveTo>
                  <a:cubicBezTo>
                    <a:pt x="6876" y="26580"/>
                    <a:pt x="6944" y="26546"/>
                    <a:pt x="7015" y="26520"/>
                  </a:cubicBezTo>
                  <a:cubicBezTo>
                    <a:pt x="7082" y="26494"/>
                    <a:pt x="7142" y="26595"/>
                    <a:pt x="7086" y="26640"/>
                  </a:cubicBezTo>
                  <a:cubicBezTo>
                    <a:pt x="7048" y="26673"/>
                    <a:pt x="7003" y="26692"/>
                    <a:pt x="6959" y="26700"/>
                  </a:cubicBezTo>
                  <a:cubicBezTo>
                    <a:pt x="6917" y="26703"/>
                    <a:pt x="6876" y="26703"/>
                    <a:pt x="6835" y="26711"/>
                  </a:cubicBezTo>
                  <a:cubicBezTo>
                    <a:pt x="6782" y="26715"/>
                    <a:pt x="6768" y="26640"/>
                    <a:pt x="6809" y="26617"/>
                  </a:cubicBezTo>
                  <a:close/>
                  <a:moveTo>
                    <a:pt x="6663" y="27145"/>
                  </a:moveTo>
                  <a:cubicBezTo>
                    <a:pt x="6730" y="27112"/>
                    <a:pt x="6790" y="27059"/>
                    <a:pt x="6865" y="27040"/>
                  </a:cubicBezTo>
                  <a:cubicBezTo>
                    <a:pt x="6955" y="27018"/>
                    <a:pt x="7026" y="27112"/>
                    <a:pt x="6981" y="27194"/>
                  </a:cubicBezTo>
                  <a:cubicBezTo>
                    <a:pt x="6880" y="27359"/>
                    <a:pt x="6655" y="27385"/>
                    <a:pt x="6479" y="27381"/>
                  </a:cubicBezTo>
                  <a:cubicBezTo>
                    <a:pt x="6400" y="27378"/>
                    <a:pt x="6386" y="27269"/>
                    <a:pt x="6460" y="27243"/>
                  </a:cubicBezTo>
                  <a:cubicBezTo>
                    <a:pt x="6532" y="27217"/>
                    <a:pt x="6599" y="27183"/>
                    <a:pt x="6663" y="27145"/>
                  </a:cubicBezTo>
                  <a:close/>
                  <a:moveTo>
                    <a:pt x="6236" y="28040"/>
                  </a:moveTo>
                  <a:cubicBezTo>
                    <a:pt x="6348" y="27995"/>
                    <a:pt x="6453" y="27921"/>
                    <a:pt x="6577" y="27939"/>
                  </a:cubicBezTo>
                  <a:cubicBezTo>
                    <a:pt x="6614" y="27947"/>
                    <a:pt x="6621" y="27995"/>
                    <a:pt x="6610" y="28025"/>
                  </a:cubicBezTo>
                  <a:cubicBezTo>
                    <a:pt x="6554" y="28138"/>
                    <a:pt x="6397" y="28179"/>
                    <a:pt x="6281" y="28213"/>
                  </a:cubicBezTo>
                  <a:cubicBezTo>
                    <a:pt x="6123" y="28254"/>
                    <a:pt x="5966" y="28265"/>
                    <a:pt x="5809" y="28306"/>
                  </a:cubicBezTo>
                  <a:cubicBezTo>
                    <a:pt x="5764" y="28310"/>
                    <a:pt x="5749" y="28250"/>
                    <a:pt x="5790" y="28231"/>
                  </a:cubicBezTo>
                  <a:cubicBezTo>
                    <a:pt x="5940" y="28172"/>
                    <a:pt x="6082" y="28104"/>
                    <a:pt x="6236" y="28044"/>
                  </a:cubicBezTo>
                  <a:close/>
                  <a:moveTo>
                    <a:pt x="6191" y="28561"/>
                  </a:moveTo>
                  <a:cubicBezTo>
                    <a:pt x="6243" y="28546"/>
                    <a:pt x="6288" y="28602"/>
                    <a:pt x="6262" y="28655"/>
                  </a:cubicBezTo>
                  <a:cubicBezTo>
                    <a:pt x="5936" y="29201"/>
                    <a:pt x="4959" y="29063"/>
                    <a:pt x="4438" y="28995"/>
                  </a:cubicBezTo>
                  <a:cubicBezTo>
                    <a:pt x="4416" y="28992"/>
                    <a:pt x="4408" y="28962"/>
                    <a:pt x="4431" y="28954"/>
                  </a:cubicBezTo>
                  <a:cubicBezTo>
                    <a:pt x="4741" y="28898"/>
                    <a:pt x="5063" y="28935"/>
                    <a:pt x="5371" y="28872"/>
                  </a:cubicBezTo>
                  <a:cubicBezTo>
                    <a:pt x="5666" y="28812"/>
                    <a:pt x="5906" y="28606"/>
                    <a:pt x="6191" y="28561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1508024" y="3074227"/>
              <a:ext cx="18956" cy="15126"/>
            </a:xfrm>
            <a:custGeom>
              <a:avLst/>
              <a:gdLst/>
              <a:ahLst/>
              <a:cxnLst/>
              <a:rect l="l" t="t" r="r" b="b"/>
              <a:pathLst>
                <a:path w="559" h="446" extrusionOk="0">
                  <a:moveTo>
                    <a:pt x="1" y="397"/>
                  </a:moveTo>
                  <a:cubicBezTo>
                    <a:pt x="143" y="416"/>
                    <a:pt x="285" y="438"/>
                    <a:pt x="424" y="446"/>
                  </a:cubicBezTo>
                  <a:cubicBezTo>
                    <a:pt x="469" y="412"/>
                    <a:pt x="514" y="378"/>
                    <a:pt x="559" y="345"/>
                  </a:cubicBezTo>
                  <a:lnTo>
                    <a:pt x="559" y="0"/>
                  </a:lnTo>
                  <a:cubicBezTo>
                    <a:pt x="390" y="154"/>
                    <a:pt x="203" y="288"/>
                    <a:pt x="1" y="397"/>
                  </a:cubicBezTo>
                  <a:close/>
                </a:path>
              </a:pathLst>
            </a:custGeom>
            <a:solidFill>
              <a:srgbClr val="CC56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9"/>
            <p:cNvSpPr/>
            <p:nvPr/>
          </p:nvSpPr>
          <p:spPr>
            <a:xfrm>
              <a:off x="1397034" y="3361889"/>
              <a:ext cx="224959" cy="960269"/>
            </a:xfrm>
            <a:custGeom>
              <a:avLst/>
              <a:gdLst/>
              <a:ahLst/>
              <a:cxnLst/>
              <a:rect l="l" t="t" r="r" b="b"/>
              <a:pathLst>
                <a:path w="6634" h="28314" extrusionOk="0">
                  <a:moveTo>
                    <a:pt x="3244" y="645"/>
                  </a:moveTo>
                  <a:cubicBezTo>
                    <a:pt x="2851" y="1"/>
                    <a:pt x="2367" y="1057"/>
                    <a:pt x="57" y="2154"/>
                  </a:cubicBezTo>
                  <a:cubicBezTo>
                    <a:pt x="64" y="2776"/>
                    <a:pt x="113" y="3435"/>
                    <a:pt x="109" y="3866"/>
                  </a:cubicBezTo>
                  <a:cubicBezTo>
                    <a:pt x="94" y="4603"/>
                    <a:pt x="117" y="5341"/>
                    <a:pt x="53" y="6079"/>
                  </a:cubicBezTo>
                  <a:cubicBezTo>
                    <a:pt x="16" y="6510"/>
                    <a:pt x="49" y="7015"/>
                    <a:pt x="1" y="7480"/>
                  </a:cubicBezTo>
                  <a:lnTo>
                    <a:pt x="1" y="25205"/>
                  </a:lnTo>
                  <a:cubicBezTo>
                    <a:pt x="1" y="26040"/>
                    <a:pt x="94" y="26789"/>
                    <a:pt x="251" y="27325"/>
                  </a:cubicBezTo>
                  <a:cubicBezTo>
                    <a:pt x="525" y="28242"/>
                    <a:pt x="2955" y="28314"/>
                    <a:pt x="4821" y="28141"/>
                  </a:cubicBezTo>
                  <a:cubicBezTo>
                    <a:pt x="4974" y="27943"/>
                    <a:pt x="5116" y="27733"/>
                    <a:pt x="5240" y="27516"/>
                  </a:cubicBezTo>
                  <a:cubicBezTo>
                    <a:pt x="4952" y="27516"/>
                    <a:pt x="4667" y="27493"/>
                    <a:pt x="4386" y="27452"/>
                  </a:cubicBezTo>
                  <a:cubicBezTo>
                    <a:pt x="4367" y="27448"/>
                    <a:pt x="4356" y="27415"/>
                    <a:pt x="4382" y="27411"/>
                  </a:cubicBezTo>
                  <a:cubicBezTo>
                    <a:pt x="4693" y="27355"/>
                    <a:pt x="5011" y="27388"/>
                    <a:pt x="5322" y="27325"/>
                  </a:cubicBezTo>
                  <a:lnTo>
                    <a:pt x="5345" y="27321"/>
                  </a:lnTo>
                  <a:cubicBezTo>
                    <a:pt x="6633" y="24827"/>
                    <a:pt x="6461" y="20771"/>
                    <a:pt x="6461" y="14423"/>
                  </a:cubicBezTo>
                  <a:cubicBezTo>
                    <a:pt x="6461" y="6416"/>
                    <a:pt x="5315" y="8053"/>
                    <a:pt x="4390" y="6798"/>
                  </a:cubicBezTo>
                  <a:cubicBezTo>
                    <a:pt x="3465" y="5543"/>
                    <a:pt x="3682" y="1353"/>
                    <a:pt x="3244" y="6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9"/>
            <p:cNvSpPr/>
            <p:nvPr/>
          </p:nvSpPr>
          <p:spPr>
            <a:xfrm>
              <a:off x="1355629" y="3187366"/>
              <a:ext cx="369585" cy="364959"/>
            </a:xfrm>
            <a:custGeom>
              <a:avLst/>
              <a:gdLst/>
              <a:ahLst/>
              <a:cxnLst/>
              <a:rect l="l" t="t" r="r" b="b"/>
              <a:pathLst>
                <a:path w="10899" h="10761" extrusionOk="0">
                  <a:moveTo>
                    <a:pt x="604" y="1915"/>
                  </a:moveTo>
                  <a:cubicBezTo>
                    <a:pt x="2487" y="1252"/>
                    <a:pt x="5270" y="1057"/>
                    <a:pt x="6809" y="1379"/>
                  </a:cubicBezTo>
                  <a:cubicBezTo>
                    <a:pt x="9150" y="1866"/>
                    <a:pt x="9232" y="1866"/>
                    <a:pt x="8633" y="6278"/>
                  </a:cubicBezTo>
                  <a:cubicBezTo>
                    <a:pt x="8277" y="8907"/>
                    <a:pt x="8259" y="10154"/>
                    <a:pt x="8551" y="10761"/>
                  </a:cubicBezTo>
                  <a:cubicBezTo>
                    <a:pt x="8745" y="10712"/>
                    <a:pt x="8925" y="10611"/>
                    <a:pt x="9075" y="10476"/>
                  </a:cubicBezTo>
                  <a:cubicBezTo>
                    <a:pt x="9337" y="10225"/>
                    <a:pt x="9502" y="9910"/>
                    <a:pt x="9611" y="9573"/>
                  </a:cubicBezTo>
                  <a:cubicBezTo>
                    <a:pt x="9521" y="9660"/>
                    <a:pt x="9420" y="9734"/>
                    <a:pt x="9311" y="9802"/>
                  </a:cubicBezTo>
                  <a:cubicBezTo>
                    <a:pt x="9262" y="9828"/>
                    <a:pt x="9210" y="9776"/>
                    <a:pt x="9236" y="9727"/>
                  </a:cubicBezTo>
                  <a:cubicBezTo>
                    <a:pt x="9356" y="9484"/>
                    <a:pt x="9539" y="9281"/>
                    <a:pt x="9734" y="9090"/>
                  </a:cubicBezTo>
                  <a:cubicBezTo>
                    <a:pt x="9757" y="8967"/>
                    <a:pt x="9775" y="8843"/>
                    <a:pt x="9790" y="8720"/>
                  </a:cubicBezTo>
                  <a:cubicBezTo>
                    <a:pt x="9738" y="8772"/>
                    <a:pt x="9689" y="8824"/>
                    <a:pt x="9637" y="8873"/>
                  </a:cubicBezTo>
                  <a:cubicBezTo>
                    <a:pt x="9465" y="9045"/>
                    <a:pt x="9303" y="9263"/>
                    <a:pt x="9094" y="9394"/>
                  </a:cubicBezTo>
                  <a:cubicBezTo>
                    <a:pt x="9053" y="9416"/>
                    <a:pt x="9000" y="9379"/>
                    <a:pt x="9011" y="9330"/>
                  </a:cubicBezTo>
                  <a:cubicBezTo>
                    <a:pt x="9060" y="9075"/>
                    <a:pt x="9288" y="8873"/>
                    <a:pt x="9465" y="8705"/>
                  </a:cubicBezTo>
                  <a:cubicBezTo>
                    <a:pt x="9584" y="8588"/>
                    <a:pt x="9704" y="8480"/>
                    <a:pt x="9828" y="8371"/>
                  </a:cubicBezTo>
                  <a:cubicBezTo>
                    <a:pt x="9835" y="8278"/>
                    <a:pt x="9843" y="8180"/>
                    <a:pt x="9847" y="8087"/>
                  </a:cubicBezTo>
                  <a:cubicBezTo>
                    <a:pt x="9727" y="8229"/>
                    <a:pt x="9584" y="8349"/>
                    <a:pt x="9420" y="8435"/>
                  </a:cubicBezTo>
                  <a:cubicBezTo>
                    <a:pt x="9371" y="8465"/>
                    <a:pt x="9322" y="8412"/>
                    <a:pt x="9348" y="8364"/>
                  </a:cubicBezTo>
                  <a:cubicBezTo>
                    <a:pt x="9468" y="8124"/>
                    <a:pt x="9670" y="7933"/>
                    <a:pt x="9861" y="7735"/>
                  </a:cubicBezTo>
                  <a:cubicBezTo>
                    <a:pt x="9865" y="7622"/>
                    <a:pt x="9865" y="7510"/>
                    <a:pt x="9865" y="7401"/>
                  </a:cubicBezTo>
                  <a:lnTo>
                    <a:pt x="9865" y="7315"/>
                  </a:lnTo>
                  <a:cubicBezTo>
                    <a:pt x="9805" y="7383"/>
                    <a:pt x="9745" y="7450"/>
                    <a:pt x="9678" y="7517"/>
                  </a:cubicBezTo>
                  <a:cubicBezTo>
                    <a:pt x="9554" y="7641"/>
                    <a:pt x="9420" y="7791"/>
                    <a:pt x="9259" y="7862"/>
                  </a:cubicBezTo>
                  <a:cubicBezTo>
                    <a:pt x="9221" y="7877"/>
                    <a:pt x="9169" y="7851"/>
                    <a:pt x="9184" y="7806"/>
                  </a:cubicBezTo>
                  <a:cubicBezTo>
                    <a:pt x="9285" y="7506"/>
                    <a:pt x="9599" y="7304"/>
                    <a:pt x="9861" y="7113"/>
                  </a:cubicBezTo>
                  <a:cubicBezTo>
                    <a:pt x="9847" y="6577"/>
                    <a:pt x="9828" y="4585"/>
                    <a:pt x="9940" y="4184"/>
                  </a:cubicBezTo>
                  <a:cubicBezTo>
                    <a:pt x="9768" y="4334"/>
                    <a:pt x="9626" y="4514"/>
                    <a:pt x="9517" y="4716"/>
                  </a:cubicBezTo>
                  <a:cubicBezTo>
                    <a:pt x="9142" y="5454"/>
                    <a:pt x="9292" y="6237"/>
                    <a:pt x="9124" y="7012"/>
                  </a:cubicBezTo>
                  <a:cubicBezTo>
                    <a:pt x="9116" y="7038"/>
                    <a:pt x="9079" y="7038"/>
                    <a:pt x="9068" y="7012"/>
                  </a:cubicBezTo>
                  <a:cubicBezTo>
                    <a:pt x="8981" y="6566"/>
                    <a:pt x="9083" y="6090"/>
                    <a:pt x="9124" y="5641"/>
                  </a:cubicBezTo>
                  <a:cubicBezTo>
                    <a:pt x="9154" y="5293"/>
                    <a:pt x="9172" y="4933"/>
                    <a:pt x="9330" y="4611"/>
                  </a:cubicBezTo>
                  <a:cubicBezTo>
                    <a:pt x="9558" y="4158"/>
                    <a:pt x="9888" y="3761"/>
                    <a:pt x="10288" y="3450"/>
                  </a:cubicBezTo>
                  <a:cubicBezTo>
                    <a:pt x="10262" y="3450"/>
                    <a:pt x="10232" y="3446"/>
                    <a:pt x="10206" y="3443"/>
                  </a:cubicBezTo>
                  <a:cubicBezTo>
                    <a:pt x="10124" y="3431"/>
                    <a:pt x="10045" y="3428"/>
                    <a:pt x="9981" y="3364"/>
                  </a:cubicBezTo>
                  <a:cubicBezTo>
                    <a:pt x="9955" y="3338"/>
                    <a:pt x="9963" y="3297"/>
                    <a:pt x="9993" y="3282"/>
                  </a:cubicBezTo>
                  <a:cubicBezTo>
                    <a:pt x="10071" y="3240"/>
                    <a:pt x="10146" y="3259"/>
                    <a:pt x="10229" y="3270"/>
                  </a:cubicBezTo>
                  <a:cubicBezTo>
                    <a:pt x="10322" y="3285"/>
                    <a:pt x="10416" y="3293"/>
                    <a:pt x="10509" y="3297"/>
                  </a:cubicBezTo>
                  <a:cubicBezTo>
                    <a:pt x="10513" y="3297"/>
                    <a:pt x="10517" y="3297"/>
                    <a:pt x="10524" y="3300"/>
                  </a:cubicBezTo>
                  <a:cubicBezTo>
                    <a:pt x="10562" y="3278"/>
                    <a:pt x="10599" y="3259"/>
                    <a:pt x="10637" y="3240"/>
                  </a:cubicBezTo>
                  <a:cubicBezTo>
                    <a:pt x="10682" y="3169"/>
                    <a:pt x="10719" y="3094"/>
                    <a:pt x="10749" y="3016"/>
                  </a:cubicBezTo>
                  <a:cubicBezTo>
                    <a:pt x="10502" y="3016"/>
                    <a:pt x="10210" y="2960"/>
                    <a:pt x="10034" y="2821"/>
                  </a:cubicBezTo>
                  <a:cubicBezTo>
                    <a:pt x="10008" y="2795"/>
                    <a:pt x="10015" y="2754"/>
                    <a:pt x="10045" y="2735"/>
                  </a:cubicBezTo>
                  <a:cubicBezTo>
                    <a:pt x="10270" y="2578"/>
                    <a:pt x="10562" y="2765"/>
                    <a:pt x="10813" y="2817"/>
                  </a:cubicBezTo>
                  <a:cubicBezTo>
                    <a:pt x="10816" y="2802"/>
                    <a:pt x="10820" y="2791"/>
                    <a:pt x="10824" y="2776"/>
                  </a:cubicBezTo>
                  <a:cubicBezTo>
                    <a:pt x="10846" y="2690"/>
                    <a:pt x="10861" y="2600"/>
                    <a:pt x="10873" y="2510"/>
                  </a:cubicBezTo>
                  <a:cubicBezTo>
                    <a:pt x="10727" y="2491"/>
                    <a:pt x="10588" y="2461"/>
                    <a:pt x="10446" y="2420"/>
                  </a:cubicBezTo>
                  <a:cubicBezTo>
                    <a:pt x="10292" y="2379"/>
                    <a:pt x="10112" y="2349"/>
                    <a:pt x="9996" y="2229"/>
                  </a:cubicBezTo>
                  <a:cubicBezTo>
                    <a:pt x="9959" y="2192"/>
                    <a:pt x="9978" y="2132"/>
                    <a:pt x="10026" y="2117"/>
                  </a:cubicBezTo>
                  <a:cubicBezTo>
                    <a:pt x="10191" y="2076"/>
                    <a:pt x="10348" y="2158"/>
                    <a:pt x="10506" y="2214"/>
                  </a:cubicBezTo>
                  <a:cubicBezTo>
                    <a:pt x="10633" y="2259"/>
                    <a:pt x="10760" y="2308"/>
                    <a:pt x="10888" y="2353"/>
                  </a:cubicBezTo>
                  <a:cubicBezTo>
                    <a:pt x="10899" y="2226"/>
                    <a:pt x="10899" y="2094"/>
                    <a:pt x="10888" y="1971"/>
                  </a:cubicBezTo>
                  <a:cubicBezTo>
                    <a:pt x="10775" y="1952"/>
                    <a:pt x="10659" y="1933"/>
                    <a:pt x="10543" y="1907"/>
                  </a:cubicBezTo>
                  <a:cubicBezTo>
                    <a:pt x="10378" y="1866"/>
                    <a:pt x="10206" y="1855"/>
                    <a:pt x="10064" y="1754"/>
                  </a:cubicBezTo>
                  <a:cubicBezTo>
                    <a:pt x="10026" y="1727"/>
                    <a:pt x="10008" y="1653"/>
                    <a:pt x="10064" y="1630"/>
                  </a:cubicBezTo>
                  <a:cubicBezTo>
                    <a:pt x="10315" y="1525"/>
                    <a:pt x="10603" y="1656"/>
                    <a:pt x="10865" y="1757"/>
                  </a:cubicBezTo>
                  <a:cubicBezTo>
                    <a:pt x="10854" y="1660"/>
                    <a:pt x="10835" y="1563"/>
                    <a:pt x="10816" y="1465"/>
                  </a:cubicBezTo>
                  <a:cubicBezTo>
                    <a:pt x="10682" y="1432"/>
                    <a:pt x="10547" y="1398"/>
                    <a:pt x="10412" y="1372"/>
                  </a:cubicBezTo>
                  <a:cubicBezTo>
                    <a:pt x="10258" y="1342"/>
                    <a:pt x="10094" y="1364"/>
                    <a:pt x="9951" y="1293"/>
                  </a:cubicBezTo>
                  <a:cubicBezTo>
                    <a:pt x="9910" y="1267"/>
                    <a:pt x="9903" y="1211"/>
                    <a:pt x="9936" y="1173"/>
                  </a:cubicBezTo>
                  <a:cubicBezTo>
                    <a:pt x="10135" y="945"/>
                    <a:pt x="10491" y="1098"/>
                    <a:pt x="10764" y="1241"/>
                  </a:cubicBezTo>
                  <a:cubicBezTo>
                    <a:pt x="10753" y="1188"/>
                    <a:pt x="10742" y="1136"/>
                    <a:pt x="10727" y="1087"/>
                  </a:cubicBezTo>
                  <a:cubicBezTo>
                    <a:pt x="10611" y="1061"/>
                    <a:pt x="10494" y="1023"/>
                    <a:pt x="10386" y="978"/>
                  </a:cubicBezTo>
                  <a:cubicBezTo>
                    <a:pt x="10157" y="892"/>
                    <a:pt x="9933" y="814"/>
                    <a:pt x="9742" y="660"/>
                  </a:cubicBezTo>
                  <a:cubicBezTo>
                    <a:pt x="9704" y="634"/>
                    <a:pt x="9742" y="589"/>
                    <a:pt x="9772" y="585"/>
                  </a:cubicBezTo>
                  <a:cubicBezTo>
                    <a:pt x="10049" y="548"/>
                    <a:pt x="10277" y="686"/>
                    <a:pt x="10528" y="784"/>
                  </a:cubicBezTo>
                  <a:cubicBezTo>
                    <a:pt x="10569" y="802"/>
                    <a:pt x="10618" y="817"/>
                    <a:pt x="10663" y="832"/>
                  </a:cubicBezTo>
                  <a:cubicBezTo>
                    <a:pt x="10652" y="784"/>
                    <a:pt x="10640" y="739"/>
                    <a:pt x="10629" y="690"/>
                  </a:cubicBezTo>
                  <a:cubicBezTo>
                    <a:pt x="10071" y="420"/>
                    <a:pt x="8738" y="218"/>
                    <a:pt x="7199" y="106"/>
                  </a:cubicBezTo>
                  <a:cubicBezTo>
                    <a:pt x="5903" y="8"/>
                    <a:pt x="4603" y="1"/>
                    <a:pt x="3311" y="76"/>
                  </a:cubicBezTo>
                  <a:cubicBezTo>
                    <a:pt x="2109" y="155"/>
                    <a:pt x="1076" y="319"/>
                    <a:pt x="480" y="570"/>
                  </a:cubicBezTo>
                  <a:cubicBezTo>
                    <a:pt x="263" y="660"/>
                    <a:pt x="136" y="731"/>
                    <a:pt x="132" y="769"/>
                  </a:cubicBezTo>
                  <a:cubicBezTo>
                    <a:pt x="132" y="791"/>
                    <a:pt x="128" y="814"/>
                    <a:pt x="124" y="836"/>
                  </a:cubicBezTo>
                  <a:lnTo>
                    <a:pt x="124" y="836"/>
                  </a:lnTo>
                  <a:cubicBezTo>
                    <a:pt x="300" y="746"/>
                    <a:pt x="536" y="600"/>
                    <a:pt x="746" y="656"/>
                  </a:cubicBezTo>
                  <a:cubicBezTo>
                    <a:pt x="787" y="671"/>
                    <a:pt x="798" y="724"/>
                    <a:pt x="768" y="754"/>
                  </a:cubicBezTo>
                  <a:cubicBezTo>
                    <a:pt x="630" y="892"/>
                    <a:pt x="405" y="941"/>
                    <a:pt x="233" y="1027"/>
                  </a:cubicBezTo>
                  <a:cubicBezTo>
                    <a:pt x="180" y="1053"/>
                    <a:pt x="132" y="1080"/>
                    <a:pt x="83" y="1110"/>
                  </a:cubicBezTo>
                  <a:cubicBezTo>
                    <a:pt x="72" y="1207"/>
                    <a:pt x="57" y="1327"/>
                    <a:pt x="42" y="1458"/>
                  </a:cubicBezTo>
                  <a:cubicBezTo>
                    <a:pt x="282" y="1301"/>
                    <a:pt x="559" y="1192"/>
                    <a:pt x="840" y="1188"/>
                  </a:cubicBezTo>
                  <a:cubicBezTo>
                    <a:pt x="881" y="1188"/>
                    <a:pt x="899" y="1244"/>
                    <a:pt x="862" y="1267"/>
                  </a:cubicBezTo>
                  <a:cubicBezTo>
                    <a:pt x="600" y="1424"/>
                    <a:pt x="300" y="1488"/>
                    <a:pt x="27" y="1619"/>
                  </a:cubicBezTo>
                  <a:cubicBezTo>
                    <a:pt x="16" y="1724"/>
                    <a:pt x="8" y="1840"/>
                    <a:pt x="1" y="1960"/>
                  </a:cubicBezTo>
                  <a:cubicBezTo>
                    <a:pt x="42" y="1941"/>
                    <a:pt x="87" y="1918"/>
                    <a:pt x="132" y="1900"/>
                  </a:cubicBezTo>
                  <a:cubicBezTo>
                    <a:pt x="267" y="1844"/>
                    <a:pt x="413" y="1769"/>
                    <a:pt x="559" y="1814"/>
                  </a:cubicBezTo>
                  <a:cubicBezTo>
                    <a:pt x="600" y="1825"/>
                    <a:pt x="622" y="1874"/>
                    <a:pt x="604" y="1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9"/>
            <p:cNvSpPr/>
            <p:nvPr/>
          </p:nvSpPr>
          <p:spPr>
            <a:xfrm>
              <a:off x="1472078" y="2899703"/>
              <a:ext cx="141778" cy="201726"/>
            </a:xfrm>
            <a:custGeom>
              <a:avLst/>
              <a:gdLst/>
              <a:ahLst/>
              <a:cxnLst/>
              <a:rect l="l" t="t" r="r" b="b"/>
              <a:pathLst>
                <a:path w="4181" h="5948" extrusionOk="0">
                  <a:moveTo>
                    <a:pt x="3724" y="2981"/>
                  </a:moveTo>
                  <a:cubicBezTo>
                    <a:pt x="3491" y="2068"/>
                    <a:pt x="2907" y="1116"/>
                    <a:pt x="2454" y="379"/>
                  </a:cubicBezTo>
                  <a:cubicBezTo>
                    <a:pt x="2372" y="248"/>
                    <a:pt x="2297" y="124"/>
                    <a:pt x="2226" y="0"/>
                  </a:cubicBezTo>
                  <a:cubicBezTo>
                    <a:pt x="1993" y="547"/>
                    <a:pt x="1649" y="1098"/>
                    <a:pt x="1297" y="1644"/>
                  </a:cubicBezTo>
                  <a:cubicBezTo>
                    <a:pt x="945" y="2202"/>
                    <a:pt x="589" y="2760"/>
                    <a:pt x="387" y="3289"/>
                  </a:cubicBezTo>
                  <a:cubicBezTo>
                    <a:pt x="1" y="4303"/>
                    <a:pt x="701" y="5521"/>
                    <a:pt x="1589" y="5704"/>
                  </a:cubicBezTo>
                  <a:cubicBezTo>
                    <a:pt x="2739" y="5948"/>
                    <a:pt x="4180" y="4813"/>
                    <a:pt x="3724" y="2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9"/>
            <p:cNvSpPr/>
            <p:nvPr/>
          </p:nvSpPr>
          <p:spPr>
            <a:xfrm>
              <a:off x="1922311" y="3473027"/>
              <a:ext cx="214142" cy="317580"/>
            </a:xfrm>
            <a:custGeom>
              <a:avLst/>
              <a:gdLst/>
              <a:ahLst/>
              <a:cxnLst/>
              <a:rect l="l" t="t" r="r" b="b"/>
              <a:pathLst>
                <a:path w="6315" h="9364" extrusionOk="0">
                  <a:moveTo>
                    <a:pt x="1865" y="3461"/>
                  </a:moveTo>
                  <a:cubicBezTo>
                    <a:pt x="1210" y="4424"/>
                    <a:pt x="543" y="5390"/>
                    <a:pt x="277" y="6262"/>
                  </a:cubicBezTo>
                  <a:cubicBezTo>
                    <a:pt x="0" y="7161"/>
                    <a:pt x="173" y="8004"/>
                    <a:pt x="1307" y="8738"/>
                  </a:cubicBezTo>
                  <a:lnTo>
                    <a:pt x="1427" y="8738"/>
                  </a:lnTo>
                  <a:cubicBezTo>
                    <a:pt x="1929" y="9041"/>
                    <a:pt x="2382" y="9229"/>
                    <a:pt x="2794" y="9315"/>
                  </a:cubicBezTo>
                  <a:cubicBezTo>
                    <a:pt x="2959" y="9348"/>
                    <a:pt x="2966" y="8199"/>
                    <a:pt x="3112" y="8172"/>
                  </a:cubicBezTo>
                  <a:cubicBezTo>
                    <a:pt x="3682" y="8083"/>
                    <a:pt x="3401" y="9363"/>
                    <a:pt x="3558" y="9330"/>
                  </a:cubicBezTo>
                  <a:cubicBezTo>
                    <a:pt x="5715" y="8877"/>
                    <a:pt x="6314" y="4993"/>
                    <a:pt x="4951" y="2289"/>
                  </a:cubicBezTo>
                  <a:cubicBezTo>
                    <a:pt x="4685" y="1723"/>
                    <a:pt x="4371" y="1184"/>
                    <a:pt x="4007" y="675"/>
                  </a:cubicBezTo>
                  <a:cubicBezTo>
                    <a:pt x="3880" y="480"/>
                    <a:pt x="3757" y="297"/>
                    <a:pt x="3633" y="132"/>
                  </a:cubicBezTo>
                  <a:cubicBezTo>
                    <a:pt x="3629" y="147"/>
                    <a:pt x="3625" y="162"/>
                    <a:pt x="3622" y="177"/>
                  </a:cubicBezTo>
                  <a:cubicBezTo>
                    <a:pt x="3524" y="61"/>
                    <a:pt x="3464" y="1"/>
                    <a:pt x="3464" y="1"/>
                  </a:cubicBezTo>
                  <a:cubicBezTo>
                    <a:pt x="3401" y="555"/>
                    <a:pt x="3258" y="1098"/>
                    <a:pt x="3038" y="1611"/>
                  </a:cubicBezTo>
                  <a:cubicBezTo>
                    <a:pt x="2708" y="2225"/>
                    <a:pt x="2285" y="2843"/>
                    <a:pt x="1865" y="346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9"/>
            <p:cNvSpPr/>
            <p:nvPr/>
          </p:nvSpPr>
          <p:spPr>
            <a:xfrm>
              <a:off x="1833770" y="3866400"/>
              <a:ext cx="379249" cy="295061"/>
            </a:xfrm>
            <a:custGeom>
              <a:avLst/>
              <a:gdLst/>
              <a:ahLst/>
              <a:cxnLst/>
              <a:rect l="l" t="t" r="r" b="b"/>
              <a:pathLst>
                <a:path w="11184" h="8700" extrusionOk="0">
                  <a:moveTo>
                    <a:pt x="5634" y="0"/>
                  </a:moveTo>
                  <a:cubicBezTo>
                    <a:pt x="5237" y="0"/>
                    <a:pt x="4836" y="4"/>
                    <a:pt x="4446" y="19"/>
                  </a:cubicBezTo>
                  <a:cubicBezTo>
                    <a:pt x="3405" y="56"/>
                    <a:pt x="2428" y="154"/>
                    <a:pt x="1667" y="307"/>
                  </a:cubicBezTo>
                  <a:cubicBezTo>
                    <a:pt x="892" y="465"/>
                    <a:pt x="383" y="629"/>
                    <a:pt x="372" y="779"/>
                  </a:cubicBezTo>
                  <a:cubicBezTo>
                    <a:pt x="368" y="805"/>
                    <a:pt x="364" y="828"/>
                    <a:pt x="360" y="847"/>
                  </a:cubicBezTo>
                  <a:cubicBezTo>
                    <a:pt x="42" y="1847"/>
                    <a:pt x="1" y="3798"/>
                    <a:pt x="585" y="4535"/>
                  </a:cubicBezTo>
                  <a:cubicBezTo>
                    <a:pt x="933" y="4981"/>
                    <a:pt x="1772" y="4970"/>
                    <a:pt x="2177" y="4105"/>
                  </a:cubicBezTo>
                  <a:cubicBezTo>
                    <a:pt x="2896" y="2401"/>
                    <a:pt x="5334" y="2809"/>
                    <a:pt x="5285" y="4610"/>
                  </a:cubicBezTo>
                  <a:cubicBezTo>
                    <a:pt x="5278" y="5034"/>
                    <a:pt x="5169" y="5505"/>
                    <a:pt x="5057" y="6000"/>
                  </a:cubicBezTo>
                  <a:cubicBezTo>
                    <a:pt x="4952" y="6468"/>
                    <a:pt x="4843" y="6959"/>
                    <a:pt x="4825" y="7382"/>
                  </a:cubicBezTo>
                  <a:cubicBezTo>
                    <a:pt x="4806" y="7741"/>
                    <a:pt x="5117" y="8063"/>
                    <a:pt x="5349" y="8292"/>
                  </a:cubicBezTo>
                  <a:cubicBezTo>
                    <a:pt x="5514" y="8457"/>
                    <a:pt x="6094" y="8655"/>
                    <a:pt x="6300" y="8663"/>
                  </a:cubicBezTo>
                  <a:cubicBezTo>
                    <a:pt x="7109" y="8685"/>
                    <a:pt x="6371" y="8487"/>
                    <a:pt x="6345" y="8412"/>
                  </a:cubicBezTo>
                  <a:cubicBezTo>
                    <a:pt x="6341" y="8397"/>
                    <a:pt x="6349" y="8382"/>
                    <a:pt x="6364" y="8378"/>
                  </a:cubicBezTo>
                  <a:cubicBezTo>
                    <a:pt x="6869" y="8303"/>
                    <a:pt x="7053" y="8700"/>
                    <a:pt x="7521" y="8142"/>
                  </a:cubicBezTo>
                  <a:lnTo>
                    <a:pt x="7506" y="8142"/>
                  </a:lnTo>
                  <a:cubicBezTo>
                    <a:pt x="7319" y="8172"/>
                    <a:pt x="7132" y="8183"/>
                    <a:pt x="6956" y="8101"/>
                  </a:cubicBezTo>
                  <a:cubicBezTo>
                    <a:pt x="6907" y="8075"/>
                    <a:pt x="6907" y="8007"/>
                    <a:pt x="6956" y="7981"/>
                  </a:cubicBezTo>
                  <a:cubicBezTo>
                    <a:pt x="7135" y="7899"/>
                    <a:pt x="7349" y="7958"/>
                    <a:pt x="7525" y="7869"/>
                  </a:cubicBezTo>
                  <a:cubicBezTo>
                    <a:pt x="7577" y="7839"/>
                    <a:pt x="7686" y="7760"/>
                    <a:pt x="7768" y="7756"/>
                  </a:cubicBezTo>
                  <a:cubicBezTo>
                    <a:pt x="7813" y="7663"/>
                    <a:pt x="7847" y="7565"/>
                    <a:pt x="7873" y="7464"/>
                  </a:cubicBezTo>
                  <a:cubicBezTo>
                    <a:pt x="7813" y="7539"/>
                    <a:pt x="7720" y="7565"/>
                    <a:pt x="7618" y="7584"/>
                  </a:cubicBezTo>
                  <a:cubicBezTo>
                    <a:pt x="7502" y="7610"/>
                    <a:pt x="7405" y="7569"/>
                    <a:pt x="7296" y="7539"/>
                  </a:cubicBezTo>
                  <a:cubicBezTo>
                    <a:pt x="7210" y="7513"/>
                    <a:pt x="7225" y="7374"/>
                    <a:pt x="7315" y="7382"/>
                  </a:cubicBezTo>
                  <a:cubicBezTo>
                    <a:pt x="7409" y="7378"/>
                    <a:pt x="7499" y="7359"/>
                    <a:pt x="7581" y="7326"/>
                  </a:cubicBezTo>
                  <a:cubicBezTo>
                    <a:pt x="7656" y="7299"/>
                    <a:pt x="7716" y="7251"/>
                    <a:pt x="7798" y="7254"/>
                  </a:cubicBezTo>
                  <a:cubicBezTo>
                    <a:pt x="7843" y="7258"/>
                    <a:pt x="7881" y="7284"/>
                    <a:pt x="7907" y="7322"/>
                  </a:cubicBezTo>
                  <a:cubicBezTo>
                    <a:pt x="7941" y="7131"/>
                    <a:pt x="7967" y="6936"/>
                    <a:pt x="7982" y="6741"/>
                  </a:cubicBezTo>
                  <a:cubicBezTo>
                    <a:pt x="7866" y="6816"/>
                    <a:pt x="7663" y="6801"/>
                    <a:pt x="7544" y="6760"/>
                  </a:cubicBezTo>
                  <a:cubicBezTo>
                    <a:pt x="7450" y="6730"/>
                    <a:pt x="7450" y="6595"/>
                    <a:pt x="7544" y="6565"/>
                  </a:cubicBezTo>
                  <a:cubicBezTo>
                    <a:pt x="7618" y="6543"/>
                    <a:pt x="7693" y="6532"/>
                    <a:pt x="7772" y="6528"/>
                  </a:cubicBezTo>
                  <a:cubicBezTo>
                    <a:pt x="7832" y="6524"/>
                    <a:pt x="7896" y="6505"/>
                    <a:pt x="7959" y="6524"/>
                  </a:cubicBezTo>
                  <a:cubicBezTo>
                    <a:pt x="7970" y="6532"/>
                    <a:pt x="7985" y="6539"/>
                    <a:pt x="7997" y="6547"/>
                  </a:cubicBezTo>
                  <a:cubicBezTo>
                    <a:pt x="8004" y="6382"/>
                    <a:pt x="8012" y="6213"/>
                    <a:pt x="8023" y="6045"/>
                  </a:cubicBezTo>
                  <a:cubicBezTo>
                    <a:pt x="7955" y="6112"/>
                    <a:pt x="7873" y="6161"/>
                    <a:pt x="7779" y="6176"/>
                  </a:cubicBezTo>
                  <a:cubicBezTo>
                    <a:pt x="7693" y="6198"/>
                    <a:pt x="7603" y="6078"/>
                    <a:pt x="7686" y="6011"/>
                  </a:cubicBezTo>
                  <a:cubicBezTo>
                    <a:pt x="8502" y="5337"/>
                    <a:pt x="7004" y="3401"/>
                    <a:pt x="8128" y="3232"/>
                  </a:cubicBezTo>
                  <a:cubicBezTo>
                    <a:pt x="8319" y="3146"/>
                    <a:pt x="8525" y="3105"/>
                    <a:pt x="8734" y="3105"/>
                  </a:cubicBezTo>
                  <a:cubicBezTo>
                    <a:pt x="9865" y="3086"/>
                    <a:pt x="10277" y="3393"/>
                    <a:pt x="10457" y="3786"/>
                  </a:cubicBezTo>
                  <a:lnTo>
                    <a:pt x="10540" y="3764"/>
                  </a:lnTo>
                  <a:cubicBezTo>
                    <a:pt x="10644" y="3704"/>
                    <a:pt x="10734" y="3618"/>
                    <a:pt x="10798" y="3517"/>
                  </a:cubicBezTo>
                  <a:cubicBezTo>
                    <a:pt x="11184" y="2963"/>
                    <a:pt x="11165" y="1090"/>
                    <a:pt x="10892" y="626"/>
                  </a:cubicBezTo>
                  <a:cubicBezTo>
                    <a:pt x="10394" y="378"/>
                    <a:pt x="9120" y="191"/>
                    <a:pt x="7622" y="79"/>
                  </a:cubicBezTo>
                  <a:cubicBezTo>
                    <a:pt x="7057" y="38"/>
                    <a:pt x="6465" y="11"/>
                    <a:pt x="5873" y="4"/>
                  </a:cubicBezTo>
                  <a:cubicBezTo>
                    <a:pt x="5836" y="15"/>
                    <a:pt x="5798" y="19"/>
                    <a:pt x="5761" y="19"/>
                  </a:cubicBezTo>
                  <a:cubicBezTo>
                    <a:pt x="5720" y="19"/>
                    <a:pt x="5678" y="15"/>
                    <a:pt x="5641" y="4"/>
                  </a:cubicBezTo>
                  <a:close/>
                  <a:moveTo>
                    <a:pt x="1754" y="1180"/>
                  </a:moveTo>
                  <a:cubicBezTo>
                    <a:pt x="1742" y="1214"/>
                    <a:pt x="1705" y="1221"/>
                    <a:pt x="1679" y="1199"/>
                  </a:cubicBezTo>
                  <a:cubicBezTo>
                    <a:pt x="1630" y="1157"/>
                    <a:pt x="1596" y="1094"/>
                    <a:pt x="1593" y="1030"/>
                  </a:cubicBezTo>
                  <a:cubicBezTo>
                    <a:pt x="1585" y="966"/>
                    <a:pt x="1585" y="906"/>
                    <a:pt x="1585" y="843"/>
                  </a:cubicBezTo>
                  <a:cubicBezTo>
                    <a:pt x="1593" y="734"/>
                    <a:pt x="1754" y="734"/>
                    <a:pt x="1761" y="843"/>
                  </a:cubicBezTo>
                  <a:cubicBezTo>
                    <a:pt x="1761" y="903"/>
                    <a:pt x="1761" y="966"/>
                    <a:pt x="1769" y="1030"/>
                  </a:cubicBezTo>
                  <a:cubicBezTo>
                    <a:pt x="1772" y="1079"/>
                    <a:pt x="1765" y="1131"/>
                    <a:pt x="1754" y="1180"/>
                  </a:cubicBezTo>
                  <a:close/>
                  <a:moveTo>
                    <a:pt x="1413" y="1214"/>
                  </a:moveTo>
                  <a:cubicBezTo>
                    <a:pt x="1413" y="1281"/>
                    <a:pt x="1398" y="1378"/>
                    <a:pt x="1312" y="1378"/>
                  </a:cubicBezTo>
                  <a:cubicBezTo>
                    <a:pt x="1207" y="1378"/>
                    <a:pt x="1207" y="1251"/>
                    <a:pt x="1211" y="1180"/>
                  </a:cubicBezTo>
                  <a:cubicBezTo>
                    <a:pt x="1218" y="1079"/>
                    <a:pt x="1226" y="978"/>
                    <a:pt x="1237" y="880"/>
                  </a:cubicBezTo>
                  <a:cubicBezTo>
                    <a:pt x="1237" y="783"/>
                    <a:pt x="1383" y="783"/>
                    <a:pt x="1383" y="880"/>
                  </a:cubicBezTo>
                  <a:cubicBezTo>
                    <a:pt x="1398" y="989"/>
                    <a:pt x="1409" y="1101"/>
                    <a:pt x="1413" y="1214"/>
                  </a:cubicBezTo>
                  <a:close/>
                  <a:moveTo>
                    <a:pt x="956" y="1236"/>
                  </a:moveTo>
                  <a:cubicBezTo>
                    <a:pt x="956" y="1318"/>
                    <a:pt x="971" y="1393"/>
                    <a:pt x="907" y="1453"/>
                  </a:cubicBezTo>
                  <a:cubicBezTo>
                    <a:pt x="889" y="1468"/>
                    <a:pt x="862" y="1468"/>
                    <a:pt x="844" y="1453"/>
                  </a:cubicBezTo>
                  <a:cubicBezTo>
                    <a:pt x="772" y="1390"/>
                    <a:pt x="791" y="1303"/>
                    <a:pt x="802" y="1217"/>
                  </a:cubicBezTo>
                  <a:cubicBezTo>
                    <a:pt x="814" y="1120"/>
                    <a:pt x="836" y="1030"/>
                    <a:pt x="870" y="940"/>
                  </a:cubicBezTo>
                  <a:cubicBezTo>
                    <a:pt x="885" y="895"/>
                    <a:pt x="960" y="899"/>
                    <a:pt x="956" y="951"/>
                  </a:cubicBezTo>
                  <a:cubicBezTo>
                    <a:pt x="948" y="1045"/>
                    <a:pt x="948" y="1142"/>
                    <a:pt x="956" y="1236"/>
                  </a:cubicBezTo>
                  <a:close/>
                  <a:moveTo>
                    <a:pt x="608" y="899"/>
                  </a:moveTo>
                  <a:cubicBezTo>
                    <a:pt x="623" y="1023"/>
                    <a:pt x="596" y="1142"/>
                    <a:pt x="593" y="1266"/>
                  </a:cubicBezTo>
                  <a:cubicBezTo>
                    <a:pt x="589" y="1378"/>
                    <a:pt x="619" y="1502"/>
                    <a:pt x="563" y="1599"/>
                  </a:cubicBezTo>
                  <a:cubicBezTo>
                    <a:pt x="544" y="1633"/>
                    <a:pt x="499" y="1637"/>
                    <a:pt x="469" y="1611"/>
                  </a:cubicBezTo>
                  <a:cubicBezTo>
                    <a:pt x="383" y="1524"/>
                    <a:pt x="398" y="1382"/>
                    <a:pt x="409" y="1266"/>
                  </a:cubicBezTo>
                  <a:cubicBezTo>
                    <a:pt x="424" y="1135"/>
                    <a:pt x="435" y="1004"/>
                    <a:pt x="495" y="884"/>
                  </a:cubicBezTo>
                  <a:cubicBezTo>
                    <a:pt x="525" y="839"/>
                    <a:pt x="593" y="847"/>
                    <a:pt x="608" y="899"/>
                  </a:cubicBezTo>
                  <a:close/>
                  <a:moveTo>
                    <a:pt x="10442" y="3367"/>
                  </a:moveTo>
                  <a:cubicBezTo>
                    <a:pt x="10367" y="3303"/>
                    <a:pt x="10480" y="3187"/>
                    <a:pt x="10551" y="3258"/>
                  </a:cubicBezTo>
                  <a:cubicBezTo>
                    <a:pt x="10577" y="3281"/>
                    <a:pt x="10611" y="3277"/>
                    <a:pt x="10641" y="3303"/>
                  </a:cubicBezTo>
                  <a:cubicBezTo>
                    <a:pt x="10659" y="3326"/>
                    <a:pt x="10663" y="3356"/>
                    <a:pt x="10648" y="3382"/>
                  </a:cubicBezTo>
                  <a:cubicBezTo>
                    <a:pt x="10603" y="3461"/>
                    <a:pt x="10495" y="3408"/>
                    <a:pt x="10442" y="3367"/>
                  </a:cubicBezTo>
                  <a:close/>
                  <a:moveTo>
                    <a:pt x="10562" y="2813"/>
                  </a:moveTo>
                  <a:cubicBezTo>
                    <a:pt x="10461" y="2869"/>
                    <a:pt x="10356" y="2749"/>
                    <a:pt x="10289" y="2685"/>
                  </a:cubicBezTo>
                  <a:cubicBezTo>
                    <a:pt x="10206" y="2603"/>
                    <a:pt x="10337" y="2476"/>
                    <a:pt x="10416" y="2558"/>
                  </a:cubicBezTo>
                  <a:cubicBezTo>
                    <a:pt x="10476" y="2618"/>
                    <a:pt x="10581" y="2678"/>
                    <a:pt x="10588" y="2768"/>
                  </a:cubicBezTo>
                  <a:cubicBezTo>
                    <a:pt x="10588" y="2787"/>
                    <a:pt x="10577" y="2805"/>
                    <a:pt x="10562" y="2813"/>
                  </a:cubicBezTo>
                  <a:close/>
                  <a:moveTo>
                    <a:pt x="10319" y="2097"/>
                  </a:moveTo>
                  <a:cubicBezTo>
                    <a:pt x="10259" y="2056"/>
                    <a:pt x="10292" y="1951"/>
                    <a:pt x="10371" y="1974"/>
                  </a:cubicBezTo>
                  <a:cubicBezTo>
                    <a:pt x="10472" y="2000"/>
                    <a:pt x="10570" y="2034"/>
                    <a:pt x="10663" y="2067"/>
                  </a:cubicBezTo>
                  <a:cubicBezTo>
                    <a:pt x="10753" y="2109"/>
                    <a:pt x="10689" y="2243"/>
                    <a:pt x="10600" y="2221"/>
                  </a:cubicBezTo>
                  <a:cubicBezTo>
                    <a:pt x="10498" y="2199"/>
                    <a:pt x="10405" y="2157"/>
                    <a:pt x="10319" y="2097"/>
                  </a:cubicBezTo>
                  <a:close/>
                  <a:moveTo>
                    <a:pt x="10214" y="1509"/>
                  </a:moveTo>
                  <a:cubicBezTo>
                    <a:pt x="10165" y="1479"/>
                    <a:pt x="10188" y="1405"/>
                    <a:pt x="10244" y="1401"/>
                  </a:cubicBezTo>
                  <a:cubicBezTo>
                    <a:pt x="10386" y="1401"/>
                    <a:pt x="10573" y="1420"/>
                    <a:pt x="10667" y="1547"/>
                  </a:cubicBezTo>
                  <a:cubicBezTo>
                    <a:pt x="10701" y="1607"/>
                    <a:pt x="10656" y="1682"/>
                    <a:pt x="10588" y="1682"/>
                  </a:cubicBezTo>
                  <a:cubicBezTo>
                    <a:pt x="10513" y="1674"/>
                    <a:pt x="10457" y="1633"/>
                    <a:pt x="10390" y="1611"/>
                  </a:cubicBezTo>
                  <a:cubicBezTo>
                    <a:pt x="10326" y="1584"/>
                    <a:pt x="10270" y="1551"/>
                    <a:pt x="10218" y="1509"/>
                  </a:cubicBezTo>
                  <a:close/>
                  <a:moveTo>
                    <a:pt x="10622" y="1146"/>
                  </a:moveTo>
                  <a:cubicBezTo>
                    <a:pt x="10495" y="1172"/>
                    <a:pt x="10379" y="1075"/>
                    <a:pt x="10270" y="1026"/>
                  </a:cubicBezTo>
                  <a:cubicBezTo>
                    <a:pt x="10158" y="978"/>
                    <a:pt x="9997" y="940"/>
                    <a:pt x="9907" y="854"/>
                  </a:cubicBezTo>
                  <a:cubicBezTo>
                    <a:pt x="9899" y="847"/>
                    <a:pt x="9903" y="835"/>
                    <a:pt x="9910" y="832"/>
                  </a:cubicBezTo>
                  <a:cubicBezTo>
                    <a:pt x="10023" y="779"/>
                    <a:pt x="10173" y="832"/>
                    <a:pt x="10281" y="873"/>
                  </a:cubicBezTo>
                  <a:cubicBezTo>
                    <a:pt x="10401" y="910"/>
                    <a:pt x="10592" y="951"/>
                    <a:pt x="10652" y="1071"/>
                  </a:cubicBezTo>
                  <a:cubicBezTo>
                    <a:pt x="10667" y="1101"/>
                    <a:pt x="10652" y="1135"/>
                    <a:pt x="10622" y="11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9"/>
            <p:cNvSpPr/>
            <p:nvPr/>
          </p:nvSpPr>
          <p:spPr>
            <a:xfrm>
              <a:off x="1883076" y="4002533"/>
              <a:ext cx="298713" cy="337149"/>
            </a:xfrm>
            <a:custGeom>
              <a:avLst/>
              <a:gdLst/>
              <a:ahLst/>
              <a:cxnLst/>
              <a:rect l="l" t="t" r="r" b="b"/>
              <a:pathLst>
                <a:path w="8809" h="9941" extrusionOk="0">
                  <a:moveTo>
                    <a:pt x="2123" y="3252"/>
                  </a:moveTo>
                  <a:cubicBezTo>
                    <a:pt x="2097" y="3252"/>
                    <a:pt x="2075" y="3244"/>
                    <a:pt x="2056" y="3233"/>
                  </a:cubicBezTo>
                  <a:cubicBezTo>
                    <a:pt x="2037" y="3222"/>
                    <a:pt x="2026" y="3210"/>
                    <a:pt x="2011" y="3199"/>
                  </a:cubicBezTo>
                  <a:cubicBezTo>
                    <a:pt x="1985" y="3173"/>
                    <a:pt x="1966" y="3143"/>
                    <a:pt x="1959" y="3106"/>
                  </a:cubicBezTo>
                  <a:cubicBezTo>
                    <a:pt x="1906" y="2937"/>
                    <a:pt x="2176" y="2888"/>
                    <a:pt x="2187" y="3064"/>
                  </a:cubicBezTo>
                  <a:cubicBezTo>
                    <a:pt x="2202" y="3079"/>
                    <a:pt x="2210" y="3094"/>
                    <a:pt x="2217" y="3109"/>
                  </a:cubicBezTo>
                  <a:cubicBezTo>
                    <a:pt x="2243" y="3139"/>
                    <a:pt x="2251" y="3180"/>
                    <a:pt x="2236" y="3214"/>
                  </a:cubicBezTo>
                  <a:cubicBezTo>
                    <a:pt x="2210" y="3252"/>
                    <a:pt x="2165" y="3267"/>
                    <a:pt x="2123" y="3255"/>
                  </a:cubicBezTo>
                  <a:close/>
                  <a:moveTo>
                    <a:pt x="2476" y="1858"/>
                  </a:moveTo>
                  <a:cubicBezTo>
                    <a:pt x="2348" y="1885"/>
                    <a:pt x="2240" y="1843"/>
                    <a:pt x="2131" y="1776"/>
                  </a:cubicBezTo>
                  <a:cubicBezTo>
                    <a:pt x="2041" y="1724"/>
                    <a:pt x="2101" y="1563"/>
                    <a:pt x="2206" y="1604"/>
                  </a:cubicBezTo>
                  <a:cubicBezTo>
                    <a:pt x="2296" y="1634"/>
                    <a:pt x="2386" y="1645"/>
                    <a:pt x="2476" y="1675"/>
                  </a:cubicBezTo>
                  <a:cubicBezTo>
                    <a:pt x="2562" y="1705"/>
                    <a:pt x="2573" y="1836"/>
                    <a:pt x="2476" y="1858"/>
                  </a:cubicBezTo>
                  <a:close/>
                  <a:moveTo>
                    <a:pt x="2633" y="1211"/>
                  </a:moveTo>
                  <a:cubicBezTo>
                    <a:pt x="2550" y="1259"/>
                    <a:pt x="2446" y="1192"/>
                    <a:pt x="2374" y="1154"/>
                  </a:cubicBezTo>
                  <a:cubicBezTo>
                    <a:pt x="2314" y="1128"/>
                    <a:pt x="2367" y="1042"/>
                    <a:pt x="2423" y="1072"/>
                  </a:cubicBezTo>
                  <a:cubicBezTo>
                    <a:pt x="2461" y="1091"/>
                    <a:pt x="2498" y="1106"/>
                    <a:pt x="2539" y="1121"/>
                  </a:cubicBezTo>
                  <a:cubicBezTo>
                    <a:pt x="2573" y="1128"/>
                    <a:pt x="2603" y="1143"/>
                    <a:pt x="2633" y="1162"/>
                  </a:cubicBezTo>
                  <a:cubicBezTo>
                    <a:pt x="2652" y="1173"/>
                    <a:pt x="2652" y="1199"/>
                    <a:pt x="2633" y="1211"/>
                  </a:cubicBezTo>
                  <a:close/>
                  <a:moveTo>
                    <a:pt x="2820" y="750"/>
                  </a:moveTo>
                  <a:cubicBezTo>
                    <a:pt x="2693" y="814"/>
                    <a:pt x="2513" y="742"/>
                    <a:pt x="2389" y="690"/>
                  </a:cubicBezTo>
                  <a:cubicBezTo>
                    <a:pt x="2374" y="683"/>
                    <a:pt x="2386" y="660"/>
                    <a:pt x="2401" y="664"/>
                  </a:cubicBezTo>
                  <a:cubicBezTo>
                    <a:pt x="2535" y="690"/>
                    <a:pt x="2693" y="615"/>
                    <a:pt x="2820" y="675"/>
                  </a:cubicBezTo>
                  <a:cubicBezTo>
                    <a:pt x="2846" y="694"/>
                    <a:pt x="2846" y="735"/>
                    <a:pt x="2820" y="750"/>
                  </a:cubicBezTo>
                  <a:close/>
                  <a:moveTo>
                    <a:pt x="3153" y="578"/>
                  </a:moveTo>
                  <a:cubicBezTo>
                    <a:pt x="3161" y="297"/>
                    <a:pt x="3067" y="102"/>
                    <a:pt x="2745" y="95"/>
                  </a:cubicBezTo>
                  <a:cubicBezTo>
                    <a:pt x="1659" y="68"/>
                    <a:pt x="1479" y="413"/>
                    <a:pt x="1315" y="735"/>
                  </a:cubicBezTo>
                  <a:cubicBezTo>
                    <a:pt x="1082" y="1184"/>
                    <a:pt x="858" y="1619"/>
                    <a:pt x="0" y="1701"/>
                  </a:cubicBezTo>
                  <a:lnTo>
                    <a:pt x="0" y="7427"/>
                  </a:lnTo>
                  <a:cubicBezTo>
                    <a:pt x="0" y="9940"/>
                    <a:pt x="7898" y="9873"/>
                    <a:pt x="8490" y="6772"/>
                  </a:cubicBezTo>
                  <a:cubicBezTo>
                    <a:pt x="8808" y="5120"/>
                    <a:pt x="8307" y="1896"/>
                    <a:pt x="8220" y="570"/>
                  </a:cubicBezTo>
                  <a:cubicBezTo>
                    <a:pt x="8220" y="544"/>
                    <a:pt x="8220" y="521"/>
                    <a:pt x="8232" y="499"/>
                  </a:cubicBezTo>
                  <a:cubicBezTo>
                    <a:pt x="8191" y="259"/>
                    <a:pt x="8142" y="1"/>
                    <a:pt x="7288" y="16"/>
                  </a:cubicBezTo>
                  <a:cubicBezTo>
                    <a:pt x="7037" y="16"/>
                    <a:pt x="6973" y="278"/>
                    <a:pt x="6981" y="645"/>
                  </a:cubicBezTo>
                  <a:cubicBezTo>
                    <a:pt x="6988" y="960"/>
                    <a:pt x="7045" y="1345"/>
                    <a:pt x="7097" y="1757"/>
                  </a:cubicBezTo>
                  <a:cubicBezTo>
                    <a:pt x="7176" y="2323"/>
                    <a:pt x="7258" y="2922"/>
                    <a:pt x="7236" y="3480"/>
                  </a:cubicBezTo>
                  <a:cubicBezTo>
                    <a:pt x="7176" y="4697"/>
                    <a:pt x="6670" y="5634"/>
                    <a:pt x="4850" y="5544"/>
                  </a:cubicBezTo>
                  <a:cubicBezTo>
                    <a:pt x="3030" y="5457"/>
                    <a:pt x="2637" y="4506"/>
                    <a:pt x="2689" y="3327"/>
                  </a:cubicBezTo>
                  <a:cubicBezTo>
                    <a:pt x="2711" y="2821"/>
                    <a:pt x="2835" y="2293"/>
                    <a:pt x="2947" y="1787"/>
                  </a:cubicBezTo>
                  <a:cubicBezTo>
                    <a:pt x="3049" y="1338"/>
                    <a:pt x="3146" y="903"/>
                    <a:pt x="3153" y="578"/>
                  </a:cubicBezTo>
                  <a:close/>
                  <a:moveTo>
                    <a:pt x="8217" y="6708"/>
                  </a:moveTo>
                  <a:cubicBezTo>
                    <a:pt x="8131" y="6708"/>
                    <a:pt x="8131" y="6577"/>
                    <a:pt x="8217" y="6577"/>
                  </a:cubicBezTo>
                  <a:cubicBezTo>
                    <a:pt x="8303" y="6577"/>
                    <a:pt x="8303" y="6708"/>
                    <a:pt x="8217" y="6708"/>
                  </a:cubicBezTo>
                  <a:close/>
                  <a:moveTo>
                    <a:pt x="7689" y="1915"/>
                  </a:moveTo>
                  <a:cubicBezTo>
                    <a:pt x="7692" y="1851"/>
                    <a:pt x="7760" y="1810"/>
                    <a:pt x="7816" y="1840"/>
                  </a:cubicBezTo>
                  <a:lnTo>
                    <a:pt x="7827" y="1851"/>
                  </a:lnTo>
                  <a:cubicBezTo>
                    <a:pt x="7876" y="1877"/>
                    <a:pt x="7876" y="1948"/>
                    <a:pt x="7827" y="1975"/>
                  </a:cubicBezTo>
                  <a:lnTo>
                    <a:pt x="7816" y="1986"/>
                  </a:lnTo>
                  <a:cubicBezTo>
                    <a:pt x="7760" y="2016"/>
                    <a:pt x="7692" y="1978"/>
                    <a:pt x="7689" y="1915"/>
                  </a:cubicBezTo>
                  <a:close/>
                  <a:moveTo>
                    <a:pt x="7700" y="1585"/>
                  </a:moveTo>
                  <a:cubicBezTo>
                    <a:pt x="7603" y="1585"/>
                    <a:pt x="7603" y="1439"/>
                    <a:pt x="7700" y="1439"/>
                  </a:cubicBezTo>
                  <a:cubicBezTo>
                    <a:pt x="7726" y="1435"/>
                    <a:pt x="7749" y="1432"/>
                    <a:pt x="7771" y="1428"/>
                  </a:cubicBezTo>
                  <a:cubicBezTo>
                    <a:pt x="7809" y="1420"/>
                    <a:pt x="7842" y="1428"/>
                    <a:pt x="7872" y="1447"/>
                  </a:cubicBezTo>
                  <a:cubicBezTo>
                    <a:pt x="7925" y="1476"/>
                    <a:pt x="7925" y="1548"/>
                    <a:pt x="7872" y="1578"/>
                  </a:cubicBezTo>
                  <a:cubicBezTo>
                    <a:pt x="7842" y="1596"/>
                    <a:pt x="7809" y="1604"/>
                    <a:pt x="7771" y="1596"/>
                  </a:cubicBezTo>
                  <a:cubicBezTo>
                    <a:pt x="7749" y="1593"/>
                    <a:pt x="7726" y="1589"/>
                    <a:pt x="7700" y="1585"/>
                  </a:cubicBezTo>
                  <a:close/>
                  <a:moveTo>
                    <a:pt x="7576" y="1023"/>
                  </a:moveTo>
                  <a:cubicBezTo>
                    <a:pt x="7520" y="1008"/>
                    <a:pt x="7520" y="926"/>
                    <a:pt x="7576" y="911"/>
                  </a:cubicBezTo>
                  <a:cubicBezTo>
                    <a:pt x="7644" y="885"/>
                    <a:pt x="7715" y="870"/>
                    <a:pt x="7790" y="870"/>
                  </a:cubicBezTo>
                  <a:cubicBezTo>
                    <a:pt x="7910" y="877"/>
                    <a:pt x="7910" y="1053"/>
                    <a:pt x="7790" y="1065"/>
                  </a:cubicBezTo>
                  <a:cubicBezTo>
                    <a:pt x="7715" y="1061"/>
                    <a:pt x="7644" y="1050"/>
                    <a:pt x="7576" y="1023"/>
                  </a:cubicBezTo>
                  <a:close/>
                  <a:moveTo>
                    <a:pt x="7494" y="608"/>
                  </a:moveTo>
                  <a:cubicBezTo>
                    <a:pt x="7449" y="615"/>
                    <a:pt x="7415" y="555"/>
                    <a:pt x="7460" y="533"/>
                  </a:cubicBezTo>
                  <a:cubicBezTo>
                    <a:pt x="7569" y="477"/>
                    <a:pt x="7775" y="360"/>
                    <a:pt x="7876" y="473"/>
                  </a:cubicBezTo>
                  <a:cubicBezTo>
                    <a:pt x="7906" y="506"/>
                    <a:pt x="7906" y="555"/>
                    <a:pt x="7876" y="589"/>
                  </a:cubicBezTo>
                  <a:cubicBezTo>
                    <a:pt x="7782" y="690"/>
                    <a:pt x="7610" y="593"/>
                    <a:pt x="7494" y="608"/>
                  </a:cubicBezTo>
                  <a:close/>
                  <a:moveTo>
                    <a:pt x="2198" y="2330"/>
                  </a:moveTo>
                  <a:cubicBezTo>
                    <a:pt x="2258" y="2394"/>
                    <a:pt x="2221" y="2518"/>
                    <a:pt x="2123" y="2510"/>
                  </a:cubicBezTo>
                  <a:cubicBezTo>
                    <a:pt x="2082" y="2506"/>
                    <a:pt x="2041" y="2506"/>
                    <a:pt x="2000" y="2506"/>
                  </a:cubicBezTo>
                  <a:cubicBezTo>
                    <a:pt x="1843" y="2510"/>
                    <a:pt x="1843" y="2255"/>
                    <a:pt x="2000" y="2259"/>
                  </a:cubicBezTo>
                  <a:cubicBezTo>
                    <a:pt x="2075" y="2263"/>
                    <a:pt x="2146" y="2270"/>
                    <a:pt x="2198" y="2330"/>
                  </a:cubicBezTo>
                  <a:close/>
                  <a:moveTo>
                    <a:pt x="7955" y="7008"/>
                  </a:moveTo>
                  <a:cubicBezTo>
                    <a:pt x="7973" y="6997"/>
                    <a:pt x="8000" y="6989"/>
                    <a:pt x="8022" y="6993"/>
                  </a:cubicBezTo>
                  <a:cubicBezTo>
                    <a:pt x="8078" y="6993"/>
                    <a:pt x="8123" y="7034"/>
                    <a:pt x="8123" y="7090"/>
                  </a:cubicBezTo>
                  <a:cubicBezTo>
                    <a:pt x="8112" y="7176"/>
                    <a:pt x="8044" y="7248"/>
                    <a:pt x="7958" y="7263"/>
                  </a:cubicBezTo>
                  <a:cubicBezTo>
                    <a:pt x="7883" y="7274"/>
                    <a:pt x="7809" y="7233"/>
                    <a:pt x="7809" y="7150"/>
                  </a:cubicBezTo>
                  <a:cubicBezTo>
                    <a:pt x="7812" y="7087"/>
                    <a:pt x="7865" y="7034"/>
                    <a:pt x="7928" y="7030"/>
                  </a:cubicBezTo>
                  <a:cubicBezTo>
                    <a:pt x="7887" y="7034"/>
                    <a:pt x="7940" y="7015"/>
                    <a:pt x="7955" y="7008"/>
                  </a:cubicBezTo>
                  <a:close/>
                  <a:moveTo>
                    <a:pt x="7322" y="7600"/>
                  </a:moveTo>
                  <a:cubicBezTo>
                    <a:pt x="7408" y="7570"/>
                    <a:pt x="7498" y="7544"/>
                    <a:pt x="7588" y="7532"/>
                  </a:cubicBezTo>
                  <a:cubicBezTo>
                    <a:pt x="7644" y="7517"/>
                    <a:pt x="7696" y="7547"/>
                    <a:pt x="7715" y="7600"/>
                  </a:cubicBezTo>
                  <a:cubicBezTo>
                    <a:pt x="7726" y="7645"/>
                    <a:pt x="7707" y="7693"/>
                    <a:pt x="7666" y="7716"/>
                  </a:cubicBezTo>
                  <a:cubicBezTo>
                    <a:pt x="7573" y="7757"/>
                    <a:pt x="7471" y="7764"/>
                    <a:pt x="7370" y="7791"/>
                  </a:cubicBezTo>
                  <a:cubicBezTo>
                    <a:pt x="7251" y="7824"/>
                    <a:pt x="7202" y="7641"/>
                    <a:pt x="7322" y="7603"/>
                  </a:cubicBezTo>
                  <a:close/>
                  <a:moveTo>
                    <a:pt x="6760" y="8195"/>
                  </a:moveTo>
                  <a:cubicBezTo>
                    <a:pt x="6876" y="8169"/>
                    <a:pt x="7011" y="8102"/>
                    <a:pt x="7131" y="8113"/>
                  </a:cubicBezTo>
                  <a:cubicBezTo>
                    <a:pt x="7191" y="8116"/>
                    <a:pt x="7251" y="8188"/>
                    <a:pt x="7206" y="8248"/>
                  </a:cubicBezTo>
                  <a:cubicBezTo>
                    <a:pt x="7041" y="8484"/>
                    <a:pt x="6644" y="8401"/>
                    <a:pt x="6400" y="8405"/>
                  </a:cubicBezTo>
                  <a:cubicBezTo>
                    <a:pt x="6340" y="8401"/>
                    <a:pt x="6325" y="8311"/>
                    <a:pt x="6385" y="8293"/>
                  </a:cubicBezTo>
                  <a:cubicBezTo>
                    <a:pt x="6513" y="8259"/>
                    <a:pt x="6633" y="8225"/>
                    <a:pt x="6760" y="8195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9"/>
            <p:cNvSpPr/>
            <p:nvPr/>
          </p:nvSpPr>
          <p:spPr>
            <a:xfrm>
              <a:off x="2066059" y="3717516"/>
              <a:ext cx="33062" cy="17331"/>
            </a:xfrm>
            <a:custGeom>
              <a:avLst/>
              <a:gdLst/>
              <a:ahLst/>
              <a:cxnLst/>
              <a:rect l="l" t="t" r="r" b="b"/>
              <a:pathLst>
                <a:path w="975" h="511" extrusionOk="0">
                  <a:moveTo>
                    <a:pt x="61" y="128"/>
                  </a:moveTo>
                  <a:cubicBezTo>
                    <a:pt x="195" y="297"/>
                    <a:pt x="544" y="409"/>
                    <a:pt x="817" y="480"/>
                  </a:cubicBezTo>
                  <a:cubicBezTo>
                    <a:pt x="933" y="510"/>
                    <a:pt x="974" y="447"/>
                    <a:pt x="900" y="390"/>
                  </a:cubicBezTo>
                  <a:cubicBezTo>
                    <a:pt x="806" y="323"/>
                    <a:pt x="705" y="259"/>
                    <a:pt x="596" y="207"/>
                  </a:cubicBezTo>
                  <a:cubicBezTo>
                    <a:pt x="476" y="147"/>
                    <a:pt x="375" y="83"/>
                    <a:pt x="237" y="38"/>
                  </a:cubicBezTo>
                  <a:cubicBezTo>
                    <a:pt x="117" y="1"/>
                    <a:pt x="1" y="61"/>
                    <a:pt x="61" y="128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9"/>
            <p:cNvSpPr/>
            <p:nvPr/>
          </p:nvSpPr>
          <p:spPr>
            <a:xfrm>
              <a:off x="2067076" y="3698727"/>
              <a:ext cx="31536" cy="16313"/>
            </a:xfrm>
            <a:custGeom>
              <a:avLst/>
              <a:gdLst/>
              <a:ahLst/>
              <a:cxnLst/>
              <a:rect l="l" t="t" r="r" b="b"/>
              <a:pathLst>
                <a:path w="930" h="481" extrusionOk="0">
                  <a:moveTo>
                    <a:pt x="162" y="180"/>
                  </a:moveTo>
                  <a:cubicBezTo>
                    <a:pt x="334" y="267"/>
                    <a:pt x="514" y="338"/>
                    <a:pt x="693" y="416"/>
                  </a:cubicBezTo>
                  <a:cubicBezTo>
                    <a:pt x="836" y="480"/>
                    <a:pt x="929" y="394"/>
                    <a:pt x="825" y="323"/>
                  </a:cubicBezTo>
                  <a:cubicBezTo>
                    <a:pt x="667" y="218"/>
                    <a:pt x="499" y="132"/>
                    <a:pt x="323" y="64"/>
                  </a:cubicBezTo>
                  <a:cubicBezTo>
                    <a:pt x="162" y="1"/>
                    <a:pt x="1" y="94"/>
                    <a:pt x="162" y="180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9"/>
            <p:cNvSpPr/>
            <p:nvPr/>
          </p:nvSpPr>
          <p:spPr>
            <a:xfrm>
              <a:off x="2083217" y="3681974"/>
              <a:ext cx="23398" cy="15024"/>
            </a:xfrm>
            <a:custGeom>
              <a:avLst/>
              <a:gdLst/>
              <a:ahLst/>
              <a:cxnLst/>
              <a:rect l="l" t="t" r="r" b="b"/>
              <a:pathLst>
                <a:path w="690" h="443" extrusionOk="0">
                  <a:moveTo>
                    <a:pt x="12" y="38"/>
                  </a:moveTo>
                  <a:cubicBezTo>
                    <a:pt x="0" y="128"/>
                    <a:pt x="184" y="236"/>
                    <a:pt x="281" y="322"/>
                  </a:cubicBezTo>
                  <a:cubicBezTo>
                    <a:pt x="412" y="442"/>
                    <a:pt x="689" y="382"/>
                    <a:pt x="555" y="262"/>
                  </a:cubicBezTo>
                  <a:cubicBezTo>
                    <a:pt x="446" y="169"/>
                    <a:pt x="277" y="0"/>
                    <a:pt x="71" y="4"/>
                  </a:cubicBezTo>
                  <a:cubicBezTo>
                    <a:pt x="41" y="8"/>
                    <a:pt x="12" y="19"/>
                    <a:pt x="12" y="38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9"/>
            <p:cNvSpPr/>
            <p:nvPr/>
          </p:nvSpPr>
          <p:spPr>
            <a:xfrm>
              <a:off x="2083726" y="3660234"/>
              <a:ext cx="18583" cy="11090"/>
            </a:xfrm>
            <a:custGeom>
              <a:avLst/>
              <a:gdLst/>
              <a:ahLst/>
              <a:cxnLst/>
              <a:rect l="l" t="t" r="r" b="b"/>
              <a:pathLst>
                <a:path w="548" h="327" extrusionOk="0">
                  <a:moveTo>
                    <a:pt x="188" y="222"/>
                  </a:moveTo>
                  <a:cubicBezTo>
                    <a:pt x="307" y="327"/>
                    <a:pt x="547" y="271"/>
                    <a:pt x="420" y="173"/>
                  </a:cubicBezTo>
                  <a:cubicBezTo>
                    <a:pt x="337" y="106"/>
                    <a:pt x="146" y="1"/>
                    <a:pt x="38" y="53"/>
                  </a:cubicBezTo>
                  <a:cubicBezTo>
                    <a:pt x="4" y="72"/>
                    <a:pt x="0" y="106"/>
                    <a:pt x="38" y="136"/>
                  </a:cubicBezTo>
                  <a:cubicBezTo>
                    <a:pt x="79" y="173"/>
                    <a:pt x="146" y="184"/>
                    <a:pt x="188" y="222"/>
                  </a:cubicBezTo>
                  <a:close/>
                </a:path>
              </a:pathLst>
            </a:custGeom>
            <a:solidFill>
              <a:srgbClr val="492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1883076" y="4058424"/>
              <a:ext cx="161039" cy="263994"/>
            </a:xfrm>
            <a:custGeom>
              <a:avLst/>
              <a:gdLst/>
              <a:ahLst/>
              <a:cxnLst/>
              <a:rect l="l" t="t" r="r" b="b"/>
              <a:pathLst>
                <a:path w="4749" h="7784" extrusionOk="0">
                  <a:moveTo>
                    <a:pt x="1603" y="1"/>
                  </a:moveTo>
                  <a:cubicBezTo>
                    <a:pt x="1603" y="1"/>
                    <a:pt x="1262" y="772"/>
                    <a:pt x="0" y="1117"/>
                  </a:cubicBezTo>
                  <a:lnTo>
                    <a:pt x="0" y="5779"/>
                  </a:lnTo>
                  <a:cubicBezTo>
                    <a:pt x="0" y="7184"/>
                    <a:pt x="2468" y="7783"/>
                    <a:pt x="4749" y="7495"/>
                  </a:cubicBezTo>
                  <a:lnTo>
                    <a:pt x="4749" y="4592"/>
                  </a:lnTo>
                  <a:cubicBezTo>
                    <a:pt x="4749" y="4592"/>
                    <a:pt x="4738" y="4675"/>
                    <a:pt x="2940" y="3873"/>
                  </a:cubicBezTo>
                  <a:cubicBezTo>
                    <a:pt x="1142" y="3068"/>
                    <a:pt x="1603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1838484" y="3866400"/>
              <a:ext cx="374434" cy="285157"/>
            </a:xfrm>
            <a:custGeom>
              <a:avLst/>
              <a:gdLst/>
              <a:ahLst/>
              <a:cxnLst/>
              <a:rect l="l" t="t" r="r" b="b"/>
              <a:pathLst>
                <a:path w="11042" h="8408" extrusionOk="0">
                  <a:moveTo>
                    <a:pt x="2592" y="1963"/>
                  </a:moveTo>
                  <a:cubicBezTo>
                    <a:pt x="4364" y="652"/>
                    <a:pt x="5862" y="925"/>
                    <a:pt x="5996" y="2423"/>
                  </a:cubicBezTo>
                  <a:cubicBezTo>
                    <a:pt x="6131" y="3921"/>
                    <a:pt x="5206" y="7573"/>
                    <a:pt x="6352" y="8142"/>
                  </a:cubicBezTo>
                  <a:cubicBezTo>
                    <a:pt x="6577" y="8254"/>
                    <a:pt x="6817" y="8344"/>
                    <a:pt x="7064" y="8408"/>
                  </a:cubicBezTo>
                  <a:cubicBezTo>
                    <a:pt x="7157" y="8367"/>
                    <a:pt x="7258" y="8284"/>
                    <a:pt x="7378" y="8142"/>
                  </a:cubicBezTo>
                  <a:lnTo>
                    <a:pt x="7363" y="8142"/>
                  </a:lnTo>
                  <a:cubicBezTo>
                    <a:pt x="7176" y="8172"/>
                    <a:pt x="6989" y="8179"/>
                    <a:pt x="6809" y="8101"/>
                  </a:cubicBezTo>
                  <a:cubicBezTo>
                    <a:pt x="6764" y="8071"/>
                    <a:pt x="6764" y="8007"/>
                    <a:pt x="6809" y="7977"/>
                  </a:cubicBezTo>
                  <a:cubicBezTo>
                    <a:pt x="6993" y="7899"/>
                    <a:pt x="7206" y="7955"/>
                    <a:pt x="7378" y="7865"/>
                  </a:cubicBezTo>
                  <a:cubicBezTo>
                    <a:pt x="7434" y="7839"/>
                    <a:pt x="7543" y="7756"/>
                    <a:pt x="7625" y="7756"/>
                  </a:cubicBezTo>
                  <a:cubicBezTo>
                    <a:pt x="7667" y="7659"/>
                    <a:pt x="7704" y="7561"/>
                    <a:pt x="7727" y="7464"/>
                  </a:cubicBezTo>
                  <a:cubicBezTo>
                    <a:pt x="7670" y="7535"/>
                    <a:pt x="7577" y="7565"/>
                    <a:pt x="7476" y="7584"/>
                  </a:cubicBezTo>
                  <a:cubicBezTo>
                    <a:pt x="7356" y="7606"/>
                    <a:pt x="7262" y="7569"/>
                    <a:pt x="7150" y="7539"/>
                  </a:cubicBezTo>
                  <a:cubicBezTo>
                    <a:pt x="7067" y="7513"/>
                    <a:pt x="7079" y="7374"/>
                    <a:pt x="7172" y="7378"/>
                  </a:cubicBezTo>
                  <a:cubicBezTo>
                    <a:pt x="7262" y="7378"/>
                    <a:pt x="7352" y="7359"/>
                    <a:pt x="7438" y="7326"/>
                  </a:cubicBezTo>
                  <a:cubicBezTo>
                    <a:pt x="7513" y="7299"/>
                    <a:pt x="7573" y="7247"/>
                    <a:pt x="7652" y="7254"/>
                  </a:cubicBezTo>
                  <a:cubicBezTo>
                    <a:pt x="7697" y="7258"/>
                    <a:pt x="7738" y="7281"/>
                    <a:pt x="7760" y="7322"/>
                  </a:cubicBezTo>
                  <a:cubicBezTo>
                    <a:pt x="7798" y="7131"/>
                    <a:pt x="7824" y="6936"/>
                    <a:pt x="7835" y="6741"/>
                  </a:cubicBezTo>
                  <a:cubicBezTo>
                    <a:pt x="7723" y="6816"/>
                    <a:pt x="7521" y="6798"/>
                    <a:pt x="7401" y="6760"/>
                  </a:cubicBezTo>
                  <a:cubicBezTo>
                    <a:pt x="7303" y="6730"/>
                    <a:pt x="7303" y="6592"/>
                    <a:pt x="7401" y="6565"/>
                  </a:cubicBezTo>
                  <a:cubicBezTo>
                    <a:pt x="7472" y="6543"/>
                    <a:pt x="7551" y="6532"/>
                    <a:pt x="7625" y="6528"/>
                  </a:cubicBezTo>
                  <a:cubicBezTo>
                    <a:pt x="7689" y="6520"/>
                    <a:pt x="7753" y="6502"/>
                    <a:pt x="7813" y="6524"/>
                  </a:cubicBezTo>
                  <a:cubicBezTo>
                    <a:pt x="7828" y="6528"/>
                    <a:pt x="7839" y="6535"/>
                    <a:pt x="7850" y="6547"/>
                  </a:cubicBezTo>
                  <a:cubicBezTo>
                    <a:pt x="7861" y="6378"/>
                    <a:pt x="7869" y="6213"/>
                    <a:pt x="7876" y="6045"/>
                  </a:cubicBezTo>
                  <a:cubicBezTo>
                    <a:pt x="7813" y="6112"/>
                    <a:pt x="7727" y="6157"/>
                    <a:pt x="7637" y="6176"/>
                  </a:cubicBezTo>
                  <a:cubicBezTo>
                    <a:pt x="7547" y="6198"/>
                    <a:pt x="7461" y="6078"/>
                    <a:pt x="7539" y="6011"/>
                  </a:cubicBezTo>
                  <a:cubicBezTo>
                    <a:pt x="8360" y="5337"/>
                    <a:pt x="6861" y="3401"/>
                    <a:pt x="7981" y="3232"/>
                  </a:cubicBezTo>
                  <a:cubicBezTo>
                    <a:pt x="8172" y="3146"/>
                    <a:pt x="8382" y="3101"/>
                    <a:pt x="8592" y="3105"/>
                  </a:cubicBezTo>
                  <a:cubicBezTo>
                    <a:pt x="9723" y="3082"/>
                    <a:pt x="10131" y="3393"/>
                    <a:pt x="10311" y="3786"/>
                  </a:cubicBezTo>
                  <a:lnTo>
                    <a:pt x="10397" y="3760"/>
                  </a:lnTo>
                  <a:cubicBezTo>
                    <a:pt x="10502" y="3700"/>
                    <a:pt x="10588" y="3618"/>
                    <a:pt x="10655" y="3517"/>
                  </a:cubicBezTo>
                  <a:cubicBezTo>
                    <a:pt x="11041" y="2963"/>
                    <a:pt x="11022" y="1090"/>
                    <a:pt x="10749" y="626"/>
                  </a:cubicBezTo>
                  <a:cubicBezTo>
                    <a:pt x="10251" y="378"/>
                    <a:pt x="8977" y="187"/>
                    <a:pt x="7479" y="79"/>
                  </a:cubicBezTo>
                  <a:cubicBezTo>
                    <a:pt x="6914" y="34"/>
                    <a:pt x="6322" y="11"/>
                    <a:pt x="5730" y="4"/>
                  </a:cubicBezTo>
                  <a:cubicBezTo>
                    <a:pt x="5693" y="11"/>
                    <a:pt x="5656" y="19"/>
                    <a:pt x="5618" y="19"/>
                  </a:cubicBezTo>
                  <a:cubicBezTo>
                    <a:pt x="5577" y="19"/>
                    <a:pt x="5536" y="11"/>
                    <a:pt x="5498" y="0"/>
                  </a:cubicBezTo>
                  <a:cubicBezTo>
                    <a:pt x="5098" y="0"/>
                    <a:pt x="4697" y="4"/>
                    <a:pt x="4307" y="19"/>
                  </a:cubicBezTo>
                  <a:cubicBezTo>
                    <a:pt x="3266" y="56"/>
                    <a:pt x="2292" y="154"/>
                    <a:pt x="1528" y="307"/>
                  </a:cubicBezTo>
                  <a:cubicBezTo>
                    <a:pt x="753" y="465"/>
                    <a:pt x="244" y="626"/>
                    <a:pt x="233" y="779"/>
                  </a:cubicBezTo>
                  <a:cubicBezTo>
                    <a:pt x="229" y="805"/>
                    <a:pt x="225" y="824"/>
                    <a:pt x="221" y="847"/>
                  </a:cubicBezTo>
                  <a:cubicBezTo>
                    <a:pt x="102" y="1217"/>
                    <a:pt x="23" y="1719"/>
                    <a:pt x="0" y="2243"/>
                  </a:cubicBezTo>
                  <a:cubicBezTo>
                    <a:pt x="495" y="3060"/>
                    <a:pt x="1094" y="3067"/>
                    <a:pt x="2592" y="1963"/>
                  </a:cubicBezTo>
                  <a:close/>
                  <a:moveTo>
                    <a:pt x="1615" y="1180"/>
                  </a:moveTo>
                  <a:cubicBezTo>
                    <a:pt x="1603" y="1214"/>
                    <a:pt x="1566" y="1221"/>
                    <a:pt x="1540" y="1199"/>
                  </a:cubicBezTo>
                  <a:cubicBezTo>
                    <a:pt x="1491" y="1157"/>
                    <a:pt x="1457" y="1094"/>
                    <a:pt x="1454" y="1030"/>
                  </a:cubicBezTo>
                  <a:cubicBezTo>
                    <a:pt x="1446" y="966"/>
                    <a:pt x="1446" y="906"/>
                    <a:pt x="1446" y="843"/>
                  </a:cubicBezTo>
                  <a:cubicBezTo>
                    <a:pt x="1454" y="734"/>
                    <a:pt x="1615" y="734"/>
                    <a:pt x="1622" y="843"/>
                  </a:cubicBezTo>
                  <a:cubicBezTo>
                    <a:pt x="1622" y="903"/>
                    <a:pt x="1622" y="966"/>
                    <a:pt x="1630" y="1030"/>
                  </a:cubicBezTo>
                  <a:cubicBezTo>
                    <a:pt x="1633" y="1079"/>
                    <a:pt x="1626" y="1131"/>
                    <a:pt x="1615" y="1180"/>
                  </a:cubicBezTo>
                  <a:close/>
                  <a:moveTo>
                    <a:pt x="1274" y="1214"/>
                  </a:moveTo>
                  <a:cubicBezTo>
                    <a:pt x="1274" y="1281"/>
                    <a:pt x="1259" y="1378"/>
                    <a:pt x="1173" y="1378"/>
                  </a:cubicBezTo>
                  <a:cubicBezTo>
                    <a:pt x="1068" y="1378"/>
                    <a:pt x="1068" y="1251"/>
                    <a:pt x="1072" y="1180"/>
                  </a:cubicBezTo>
                  <a:cubicBezTo>
                    <a:pt x="1079" y="1079"/>
                    <a:pt x="1087" y="978"/>
                    <a:pt x="1098" y="880"/>
                  </a:cubicBezTo>
                  <a:cubicBezTo>
                    <a:pt x="1098" y="783"/>
                    <a:pt x="1244" y="783"/>
                    <a:pt x="1244" y="880"/>
                  </a:cubicBezTo>
                  <a:cubicBezTo>
                    <a:pt x="1259" y="989"/>
                    <a:pt x="1270" y="1101"/>
                    <a:pt x="1274" y="1214"/>
                  </a:cubicBezTo>
                  <a:close/>
                  <a:moveTo>
                    <a:pt x="817" y="1236"/>
                  </a:moveTo>
                  <a:cubicBezTo>
                    <a:pt x="821" y="1318"/>
                    <a:pt x="836" y="1393"/>
                    <a:pt x="768" y="1453"/>
                  </a:cubicBezTo>
                  <a:cubicBezTo>
                    <a:pt x="750" y="1468"/>
                    <a:pt x="723" y="1468"/>
                    <a:pt x="705" y="1453"/>
                  </a:cubicBezTo>
                  <a:cubicBezTo>
                    <a:pt x="633" y="1390"/>
                    <a:pt x="652" y="1303"/>
                    <a:pt x="663" y="1217"/>
                  </a:cubicBezTo>
                  <a:cubicBezTo>
                    <a:pt x="675" y="1120"/>
                    <a:pt x="697" y="1030"/>
                    <a:pt x="731" y="940"/>
                  </a:cubicBezTo>
                  <a:cubicBezTo>
                    <a:pt x="746" y="895"/>
                    <a:pt x="821" y="899"/>
                    <a:pt x="817" y="951"/>
                  </a:cubicBezTo>
                  <a:cubicBezTo>
                    <a:pt x="809" y="1045"/>
                    <a:pt x="809" y="1142"/>
                    <a:pt x="817" y="1236"/>
                  </a:cubicBezTo>
                  <a:close/>
                  <a:moveTo>
                    <a:pt x="469" y="899"/>
                  </a:moveTo>
                  <a:cubicBezTo>
                    <a:pt x="487" y="1023"/>
                    <a:pt x="457" y="1142"/>
                    <a:pt x="454" y="1266"/>
                  </a:cubicBezTo>
                  <a:cubicBezTo>
                    <a:pt x="450" y="1378"/>
                    <a:pt x="480" y="1502"/>
                    <a:pt x="424" y="1599"/>
                  </a:cubicBezTo>
                  <a:cubicBezTo>
                    <a:pt x="405" y="1633"/>
                    <a:pt x="360" y="1637"/>
                    <a:pt x="330" y="1611"/>
                  </a:cubicBezTo>
                  <a:cubicBezTo>
                    <a:pt x="244" y="1524"/>
                    <a:pt x="259" y="1382"/>
                    <a:pt x="270" y="1266"/>
                  </a:cubicBezTo>
                  <a:cubicBezTo>
                    <a:pt x="285" y="1135"/>
                    <a:pt x="296" y="1004"/>
                    <a:pt x="356" y="884"/>
                  </a:cubicBezTo>
                  <a:cubicBezTo>
                    <a:pt x="386" y="839"/>
                    <a:pt x="454" y="847"/>
                    <a:pt x="469" y="899"/>
                  </a:cubicBezTo>
                  <a:close/>
                  <a:moveTo>
                    <a:pt x="10412" y="3258"/>
                  </a:moveTo>
                  <a:cubicBezTo>
                    <a:pt x="10438" y="3281"/>
                    <a:pt x="10472" y="3281"/>
                    <a:pt x="10502" y="3307"/>
                  </a:cubicBezTo>
                  <a:cubicBezTo>
                    <a:pt x="10520" y="3326"/>
                    <a:pt x="10524" y="3360"/>
                    <a:pt x="10509" y="3382"/>
                  </a:cubicBezTo>
                  <a:cubicBezTo>
                    <a:pt x="10464" y="3461"/>
                    <a:pt x="10356" y="3408"/>
                    <a:pt x="10303" y="3367"/>
                  </a:cubicBezTo>
                  <a:cubicBezTo>
                    <a:pt x="10228" y="3307"/>
                    <a:pt x="10341" y="3191"/>
                    <a:pt x="10412" y="3262"/>
                  </a:cubicBezTo>
                  <a:close/>
                  <a:moveTo>
                    <a:pt x="10423" y="2813"/>
                  </a:moveTo>
                  <a:cubicBezTo>
                    <a:pt x="10322" y="2869"/>
                    <a:pt x="10217" y="2749"/>
                    <a:pt x="10150" y="2685"/>
                  </a:cubicBezTo>
                  <a:cubicBezTo>
                    <a:pt x="10067" y="2607"/>
                    <a:pt x="10198" y="2476"/>
                    <a:pt x="10277" y="2558"/>
                  </a:cubicBezTo>
                  <a:cubicBezTo>
                    <a:pt x="10337" y="2618"/>
                    <a:pt x="10442" y="2678"/>
                    <a:pt x="10449" y="2768"/>
                  </a:cubicBezTo>
                  <a:cubicBezTo>
                    <a:pt x="10449" y="2787"/>
                    <a:pt x="10438" y="2805"/>
                    <a:pt x="10423" y="2813"/>
                  </a:cubicBezTo>
                  <a:close/>
                  <a:moveTo>
                    <a:pt x="10180" y="2101"/>
                  </a:moveTo>
                  <a:cubicBezTo>
                    <a:pt x="10120" y="2060"/>
                    <a:pt x="10153" y="1951"/>
                    <a:pt x="10232" y="1978"/>
                  </a:cubicBezTo>
                  <a:cubicBezTo>
                    <a:pt x="10333" y="2000"/>
                    <a:pt x="10431" y="2034"/>
                    <a:pt x="10524" y="2071"/>
                  </a:cubicBezTo>
                  <a:cubicBezTo>
                    <a:pt x="10614" y="2109"/>
                    <a:pt x="10550" y="2243"/>
                    <a:pt x="10461" y="2221"/>
                  </a:cubicBezTo>
                  <a:cubicBezTo>
                    <a:pt x="10359" y="2199"/>
                    <a:pt x="10266" y="2157"/>
                    <a:pt x="10180" y="2097"/>
                  </a:cubicBezTo>
                  <a:close/>
                  <a:moveTo>
                    <a:pt x="10075" y="1509"/>
                  </a:moveTo>
                  <a:cubicBezTo>
                    <a:pt x="10026" y="1479"/>
                    <a:pt x="10049" y="1405"/>
                    <a:pt x="10105" y="1405"/>
                  </a:cubicBezTo>
                  <a:cubicBezTo>
                    <a:pt x="10247" y="1405"/>
                    <a:pt x="10434" y="1423"/>
                    <a:pt x="10528" y="1547"/>
                  </a:cubicBezTo>
                  <a:cubicBezTo>
                    <a:pt x="10562" y="1607"/>
                    <a:pt x="10517" y="1682"/>
                    <a:pt x="10449" y="1682"/>
                  </a:cubicBezTo>
                  <a:cubicBezTo>
                    <a:pt x="10374" y="1674"/>
                    <a:pt x="10318" y="1637"/>
                    <a:pt x="10251" y="1611"/>
                  </a:cubicBezTo>
                  <a:cubicBezTo>
                    <a:pt x="10187" y="1584"/>
                    <a:pt x="10131" y="1551"/>
                    <a:pt x="10079" y="1509"/>
                  </a:cubicBezTo>
                  <a:close/>
                  <a:moveTo>
                    <a:pt x="10483" y="1146"/>
                  </a:moveTo>
                  <a:cubicBezTo>
                    <a:pt x="10356" y="1172"/>
                    <a:pt x="10240" y="1075"/>
                    <a:pt x="10131" y="1026"/>
                  </a:cubicBezTo>
                  <a:cubicBezTo>
                    <a:pt x="10019" y="978"/>
                    <a:pt x="9858" y="940"/>
                    <a:pt x="9768" y="854"/>
                  </a:cubicBezTo>
                  <a:cubicBezTo>
                    <a:pt x="9760" y="847"/>
                    <a:pt x="9764" y="835"/>
                    <a:pt x="9771" y="832"/>
                  </a:cubicBezTo>
                  <a:cubicBezTo>
                    <a:pt x="9884" y="779"/>
                    <a:pt x="10034" y="832"/>
                    <a:pt x="10142" y="873"/>
                  </a:cubicBezTo>
                  <a:cubicBezTo>
                    <a:pt x="10262" y="914"/>
                    <a:pt x="10453" y="951"/>
                    <a:pt x="10513" y="1071"/>
                  </a:cubicBezTo>
                  <a:cubicBezTo>
                    <a:pt x="10528" y="1101"/>
                    <a:pt x="10513" y="1135"/>
                    <a:pt x="10483" y="1146"/>
                  </a:cubicBezTo>
                  <a:close/>
                </a:path>
              </a:pathLst>
            </a:custGeom>
            <a:solidFill>
              <a:srgbClr val="FDF4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1957985" y="3592033"/>
              <a:ext cx="141642" cy="201726"/>
            </a:xfrm>
            <a:custGeom>
              <a:avLst/>
              <a:gdLst/>
              <a:ahLst/>
              <a:cxnLst/>
              <a:rect l="l" t="t" r="r" b="b"/>
              <a:pathLst>
                <a:path w="4177" h="5948" extrusionOk="0">
                  <a:moveTo>
                    <a:pt x="3719" y="2982"/>
                  </a:moveTo>
                  <a:cubicBezTo>
                    <a:pt x="3487" y="2068"/>
                    <a:pt x="2903" y="1117"/>
                    <a:pt x="2450" y="379"/>
                  </a:cubicBezTo>
                  <a:cubicBezTo>
                    <a:pt x="2368" y="248"/>
                    <a:pt x="2293" y="124"/>
                    <a:pt x="2221" y="1"/>
                  </a:cubicBezTo>
                  <a:cubicBezTo>
                    <a:pt x="1993" y="548"/>
                    <a:pt x="1645" y="1098"/>
                    <a:pt x="1296" y="1645"/>
                  </a:cubicBezTo>
                  <a:cubicBezTo>
                    <a:pt x="941" y="2203"/>
                    <a:pt x="585" y="2761"/>
                    <a:pt x="383" y="3293"/>
                  </a:cubicBezTo>
                  <a:cubicBezTo>
                    <a:pt x="1" y="4304"/>
                    <a:pt x="697" y="5521"/>
                    <a:pt x="1585" y="5705"/>
                  </a:cubicBezTo>
                  <a:cubicBezTo>
                    <a:pt x="2735" y="5948"/>
                    <a:pt x="4176" y="4813"/>
                    <a:pt x="3719" y="29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4838463" y="2438575"/>
            <a:ext cx="2567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4838475" y="1010250"/>
            <a:ext cx="2567700" cy="13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4838475" y="3245275"/>
            <a:ext cx="25677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3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55" name="Google Shape;55;p3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3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6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179" name="Google Shape;179;p6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6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" name="Google Shape;191;p6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192" name="Google Shape;192;p6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6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200" name="Google Shape;200;p6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" name="Google Shape;207;p6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208" name="Google Shape;208;p6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720000" y="339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9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300" name="Google Shape;300;p9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4" name="Google Shape;304;p9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305" name="Google Shape;305;p9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2" name="Google Shape;312;p9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313" name="Google Shape;313;p9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9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9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321" name="Google Shape;321;p9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9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9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9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9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329" name="Google Shape;329;p9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9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9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2788650" y="1503625"/>
            <a:ext cx="3566700" cy="7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body" idx="1"/>
          </p:nvPr>
        </p:nvSpPr>
        <p:spPr>
          <a:xfrm>
            <a:off x="2788650" y="2221925"/>
            <a:ext cx="3566700" cy="1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2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2" name="Google Shape;422;p13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423" name="Google Shape;423;p13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7" name="Google Shape;427;p13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428" name="Google Shape;428;p13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3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3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3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3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3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" name="Google Shape;435;p13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436" name="Google Shape;436;p13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3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3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3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3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3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3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13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444" name="Google Shape;444;p13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3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3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" name="Google Shape;451;p13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452" name="Google Shape;452;p13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3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3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9" name="Google Shape;459;p13"/>
          <p:cNvSpPr txBox="1">
            <a:spLocks noGrp="1"/>
          </p:cNvSpPr>
          <p:nvPr>
            <p:ph type="title" hasCustomPrompt="1"/>
          </p:nvPr>
        </p:nvSpPr>
        <p:spPr>
          <a:xfrm>
            <a:off x="718775" y="115730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"/>
          </p:nvPr>
        </p:nvSpPr>
        <p:spPr>
          <a:xfrm>
            <a:off x="720000" y="21288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575" y="115730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2" name="Google Shape;462;p13"/>
          <p:cNvSpPr txBox="1">
            <a:spLocks noGrp="1"/>
          </p:cNvSpPr>
          <p:nvPr>
            <p:ph type="subTitle" idx="3"/>
          </p:nvPr>
        </p:nvSpPr>
        <p:spPr>
          <a:xfrm>
            <a:off x="3406250" y="21288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title" idx="4" hasCustomPrompt="1"/>
          </p:nvPr>
        </p:nvSpPr>
        <p:spPr>
          <a:xfrm>
            <a:off x="6088825" y="1157300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5"/>
          </p:nvPr>
        </p:nvSpPr>
        <p:spPr>
          <a:xfrm>
            <a:off x="6092500" y="2128811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6" hasCustomPrompt="1"/>
          </p:nvPr>
        </p:nvSpPr>
        <p:spPr>
          <a:xfrm>
            <a:off x="718775" y="28158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7"/>
          </p:nvPr>
        </p:nvSpPr>
        <p:spPr>
          <a:xfrm>
            <a:off x="717550" y="37925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title" idx="8" hasCustomPrompt="1"/>
          </p:nvPr>
        </p:nvSpPr>
        <p:spPr>
          <a:xfrm>
            <a:off x="3402575" y="28158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9"/>
          </p:nvPr>
        </p:nvSpPr>
        <p:spPr>
          <a:xfrm>
            <a:off x="3403800" y="37925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8825" y="2815875"/>
            <a:ext cx="23364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14"/>
          </p:nvPr>
        </p:nvSpPr>
        <p:spPr>
          <a:xfrm>
            <a:off x="6090050" y="379250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15"/>
          </p:nvPr>
        </p:nvSpPr>
        <p:spPr>
          <a:xfrm>
            <a:off x="720000" y="17331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6"/>
          </p:nvPr>
        </p:nvSpPr>
        <p:spPr>
          <a:xfrm>
            <a:off x="3406250" y="17331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7"/>
          </p:nvPr>
        </p:nvSpPr>
        <p:spPr>
          <a:xfrm>
            <a:off x="6092500" y="173315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18"/>
          </p:nvPr>
        </p:nvSpPr>
        <p:spPr>
          <a:xfrm>
            <a:off x="720000" y="339715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9"/>
          </p:nvPr>
        </p:nvSpPr>
        <p:spPr>
          <a:xfrm>
            <a:off x="3406250" y="339715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20"/>
          </p:nvPr>
        </p:nvSpPr>
        <p:spPr>
          <a:xfrm>
            <a:off x="6092500" y="3397153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21"/>
          </p:nvPr>
        </p:nvSpPr>
        <p:spPr>
          <a:xfrm>
            <a:off x="720000" y="339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0" name="Google Shape;480;p14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481" name="Google Shape;481;p14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5" name="Google Shape;485;p14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486" name="Google Shape;486;p14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" name="Google Shape;493;p14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494" name="Google Shape;494;p14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1" name="Google Shape;501;p14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502" name="Google Shape;502;p14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4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4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14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510" name="Google Shape;510;p14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4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4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4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7" name="Google Shape;517;p14"/>
          <p:cNvSpPr txBox="1">
            <a:spLocks noGrp="1"/>
          </p:cNvSpPr>
          <p:nvPr>
            <p:ph type="title"/>
          </p:nvPr>
        </p:nvSpPr>
        <p:spPr>
          <a:xfrm>
            <a:off x="2250800" y="255802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18" name="Google Shape;518;p14"/>
          <p:cNvSpPr txBox="1">
            <a:spLocks noGrp="1"/>
          </p:cNvSpPr>
          <p:nvPr>
            <p:ph type="subTitle" idx="1"/>
          </p:nvPr>
        </p:nvSpPr>
        <p:spPr>
          <a:xfrm>
            <a:off x="1418900" y="1191550"/>
            <a:ext cx="62277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solidFill>
          <a:schemeClr val="dk2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4" name="Google Shape;814;p22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815" name="Google Shape;815;p22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2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2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2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9" name="Google Shape;819;p22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820" name="Google Shape;820;p22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2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2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2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2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2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2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7" name="Google Shape;827;p22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828" name="Google Shape;828;p22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2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2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2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2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2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2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22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836" name="Google Shape;836;p22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2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2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2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2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2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2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22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844" name="Google Shape;844;p22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2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2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2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2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2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2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1" name="Google Shape;851;p22"/>
          <p:cNvSpPr txBox="1">
            <a:spLocks noGrp="1"/>
          </p:cNvSpPr>
          <p:nvPr>
            <p:ph type="subTitle" idx="1"/>
          </p:nvPr>
        </p:nvSpPr>
        <p:spPr>
          <a:xfrm>
            <a:off x="720000" y="2404750"/>
            <a:ext cx="2336400" cy="88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2" name="Google Shape;852;p22"/>
          <p:cNvSpPr txBox="1">
            <a:spLocks noGrp="1"/>
          </p:cNvSpPr>
          <p:nvPr>
            <p:ph type="subTitle" idx="2"/>
          </p:nvPr>
        </p:nvSpPr>
        <p:spPr>
          <a:xfrm>
            <a:off x="720000" y="3197158"/>
            <a:ext cx="23364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22"/>
          <p:cNvSpPr txBox="1">
            <a:spLocks noGrp="1"/>
          </p:cNvSpPr>
          <p:nvPr>
            <p:ph type="subTitle" idx="3"/>
          </p:nvPr>
        </p:nvSpPr>
        <p:spPr>
          <a:xfrm>
            <a:off x="3403800" y="3197158"/>
            <a:ext cx="23364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4" name="Google Shape;854;p22"/>
          <p:cNvSpPr txBox="1">
            <a:spLocks noGrp="1"/>
          </p:cNvSpPr>
          <p:nvPr>
            <p:ph type="subTitle" idx="4"/>
          </p:nvPr>
        </p:nvSpPr>
        <p:spPr>
          <a:xfrm>
            <a:off x="6087600" y="3197158"/>
            <a:ext cx="2336400" cy="7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22"/>
          <p:cNvSpPr txBox="1">
            <a:spLocks noGrp="1"/>
          </p:cNvSpPr>
          <p:nvPr>
            <p:ph type="subTitle" idx="5"/>
          </p:nvPr>
        </p:nvSpPr>
        <p:spPr>
          <a:xfrm>
            <a:off x="3403800" y="2404750"/>
            <a:ext cx="2336400" cy="88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6" name="Google Shape;856;p22"/>
          <p:cNvSpPr txBox="1">
            <a:spLocks noGrp="1"/>
          </p:cNvSpPr>
          <p:nvPr>
            <p:ph type="subTitle" idx="6"/>
          </p:nvPr>
        </p:nvSpPr>
        <p:spPr>
          <a:xfrm>
            <a:off x="6087600" y="2404750"/>
            <a:ext cx="2336400" cy="88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7" name="Google Shape;857;p22"/>
          <p:cNvSpPr txBox="1">
            <a:spLocks noGrp="1"/>
          </p:cNvSpPr>
          <p:nvPr>
            <p:ph type="title"/>
          </p:nvPr>
        </p:nvSpPr>
        <p:spPr>
          <a:xfrm>
            <a:off x="720000" y="339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2">
    <p:bg>
      <p:bgPr>
        <a:solidFill>
          <a:schemeClr val="dk2"/>
        </a:solid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8775" y="-38175"/>
            <a:ext cx="9211868" cy="5181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0" name="Google Shape;860;p23"/>
          <p:cNvGrpSpPr/>
          <p:nvPr/>
        </p:nvGrpSpPr>
        <p:grpSpPr>
          <a:xfrm>
            <a:off x="123732" y="103539"/>
            <a:ext cx="8896536" cy="4936422"/>
            <a:chOff x="116653" y="122151"/>
            <a:chExt cx="8896536" cy="4936422"/>
          </a:xfrm>
        </p:grpSpPr>
        <p:sp>
          <p:nvSpPr>
            <p:cNvPr id="861" name="Google Shape;861;p23"/>
            <p:cNvSpPr/>
            <p:nvPr/>
          </p:nvSpPr>
          <p:spPr>
            <a:xfrm>
              <a:off x="116653" y="1685154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2" y="1"/>
                  </a:moveTo>
                  <a:cubicBezTo>
                    <a:pt x="113" y="2090"/>
                    <a:pt x="68" y="4184"/>
                    <a:pt x="42" y="6274"/>
                  </a:cubicBezTo>
                  <a:lnTo>
                    <a:pt x="31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1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2" y="25096"/>
                  </a:cubicBezTo>
                  <a:cubicBezTo>
                    <a:pt x="274" y="23007"/>
                    <a:pt x="315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3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3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8986275" y="1694780"/>
              <a:ext cx="26913" cy="1763566"/>
            </a:xfrm>
            <a:custGeom>
              <a:avLst/>
              <a:gdLst/>
              <a:ahLst/>
              <a:cxnLst/>
              <a:rect l="l" t="t" r="r" b="b"/>
              <a:pathLst>
                <a:path w="383" h="25097" extrusionOk="0">
                  <a:moveTo>
                    <a:pt x="191" y="1"/>
                  </a:moveTo>
                  <a:cubicBezTo>
                    <a:pt x="113" y="2090"/>
                    <a:pt x="72" y="4184"/>
                    <a:pt x="42" y="6274"/>
                  </a:cubicBezTo>
                  <a:lnTo>
                    <a:pt x="30" y="7060"/>
                  </a:lnTo>
                  <a:lnTo>
                    <a:pt x="23" y="7843"/>
                  </a:lnTo>
                  <a:lnTo>
                    <a:pt x="8" y="9412"/>
                  </a:lnTo>
                  <a:lnTo>
                    <a:pt x="0" y="12550"/>
                  </a:lnTo>
                  <a:lnTo>
                    <a:pt x="12" y="15685"/>
                  </a:lnTo>
                  <a:cubicBezTo>
                    <a:pt x="19" y="16730"/>
                    <a:pt x="23" y="17775"/>
                    <a:pt x="42" y="18823"/>
                  </a:cubicBezTo>
                  <a:cubicBezTo>
                    <a:pt x="72" y="20913"/>
                    <a:pt x="113" y="23007"/>
                    <a:pt x="191" y="25096"/>
                  </a:cubicBezTo>
                  <a:cubicBezTo>
                    <a:pt x="270" y="23007"/>
                    <a:pt x="311" y="20913"/>
                    <a:pt x="341" y="18823"/>
                  </a:cubicBezTo>
                  <a:cubicBezTo>
                    <a:pt x="360" y="17778"/>
                    <a:pt x="364" y="16730"/>
                    <a:pt x="375" y="15685"/>
                  </a:cubicBezTo>
                  <a:lnTo>
                    <a:pt x="382" y="12550"/>
                  </a:lnTo>
                  <a:lnTo>
                    <a:pt x="375" y="9412"/>
                  </a:lnTo>
                  <a:lnTo>
                    <a:pt x="360" y="7843"/>
                  </a:lnTo>
                  <a:lnTo>
                    <a:pt x="352" y="7060"/>
                  </a:lnTo>
                  <a:lnTo>
                    <a:pt x="341" y="6274"/>
                  </a:lnTo>
                  <a:cubicBezTo>
                    <a:pt x="315" y="4184"/>
                    <a:pt x="270" y="2094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3060570" y="122151"/>
              <a:ext cx="3022871" cy="26913"/>
            </a:xfrm>
            <a:custGeom>
              <a:avLst/>
              <a:gdLst/>
              <a:ahLst/>
              <a:cxnLst/>
              <a:rect l="l" t="t" r="r" b="b"/>
              <a:pathLst>
                <a:path w="25097" h="383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19"/>
                    <a:pt x="7323" y="23"/>
                    <a:pt x="6274" y="42"/>
                  </a:cubicBezTo>
                  <a:cubicBezTo>
                    <a:pt x="4184" y="72"/>
                    <a:pt x="2091" y="113"/>
                    <a:pt x="1" y="192"/>
                  </a:cubicBezTo>
                  <a:cubicBezTo>
                    <a:pt x="2091" y="270"/>
                    <a:pt x="4184" y="312"/>
                    <a:pt x="6274" y="342"/>
                  </a:cubicBezTo>
                  <a:cubicBezTo>
                    <a:pt x="7319" y="360"/>
                    <a:pt x="8367" y="364"/>
                    <a:pt x="9412" y="375"/>
                  </a:cubicBezTo>
                  <a:lnTo>
                    <a:pt x="12547" y="383"/>
                  </a:lnTo>
                  <a:lnTo>
                    <a:pt x="15685" y="375"/>
                  </a:lnTo>
                  <a:lnTo>
                    <a:pt x="17255" y="360"/>
                  </a:lnTo>
                  <a:lnTo>
                    <a:pt x="18037" y="353"/>
                  </a:lnTo>
                  <a:lnTo>
                    <a:pt x="18824" y="342"/>
                  </a:lnTo>
                  <a:cubicBezTo>
                    <a:pt x="20913" y="315"/>
                    <a:pt x="23007" y="274"/>
                    <a:pt x="25097" y="192"/>
                  </a:cubicBezTo>
                  <a:cubicBezTo>
                    <a:pt x="23007" y="113"/>
                    <a:pt x="20913" y="68"/>
                    <a:pt x="18824" y="42"/>
                  </a:cubicBezTo>
                  <a:lnTo>
                    <a:pt x="18037" y="31"/>
                  </a:lnTo>
                  <a:lnTo>
                    <a:pt x="17255" y="23"/>
                  </a:lnTo>
                  <a:lnTo>
                    <a:pt x="15685" y="8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3060570" y="5031378"/>
              <a:ext cx="3022871" cy="27194"/>
            </a:xfrm>
            <a:custGeom>
              <a:avLst/>
              <a:gdLst/>
              <a:ahLst/>
              <a:cxnLst/>
              <a:rect l="l" t="t" r="r" b="b"/>
              <a:pathLst>
                <a:path w="25097" h="387" extrusionOk="0">
                  <a:moveTo>
                    <a:pt x="12547" y="1"/>
                  </a:moveTo>
                  <a:lnTo>
                    <a:pt x="9412" y="12"/>
                  </a:lnTo>
                  <a:cubicBezTo>
                    <a:pt x="8367" y="23"/>
                    <a:pt x="7323" y="27"/>
                    <a:pt x="6274" y="46"/>
                  </a:cubicBezTo>
                  <a:cubicBezTo>
                    <a:pt x="4184" y="75"/>
                    <a:pt x="2091" y="117"/>
                    <a:pt x="1" y="195"/>
                  </a:cubicBezTo>
                  <a:cubicBezTo>
                    <a:pt x="2091" y="274"/>
                    <a:pt x="4184" y="315"/>
                    <a:pt x="6274" y="345"/>
                  </a:cubicBezTo>
                  <a:cubicBezTo>
                    <a:pt x="7319" y="364"/>
                    <a:pt x="8367" y="368"/>
                    <a:pt x="9412" y="375"/>
                  </a:cubicBezTo>
                  <a:lnTo>
                    <a:pt x="12547" y="386"/>
                  </a:lnTo>
                  <a:lnTo>
                    <a:pt x="15685" y="379"/>
                  </a:lnTo>
                  <a:lnTo>
                    <a:pt x="17255" y="364"/>
                  </a:lnTo>
                  <a:lnTo>
                    <a:pt x="18037" y="356"/>
                  </a:lnTo>
                  <a:lnTo>
                    <a:pt x="18824" y="345"/>
                  </a:lnTo>
                  <a:cubicBezTo>
                    <a:pt x="20913" y="315"/>
                    <a:pt x="23007" y="274"/>
                    <a:pt x="25097" y="195"/>
                  </a:cubicBezTo>
                  <a:cubicBezTo>
                    <a:pt x="23007" y="117"/>
                    <a:pt x="20913" y="72"/>
                    <a:pt x="18824" y="46"/>
                  </a:cubicBezTo>
                  <a:lnTo>
                    <a:pt x="18037" y="34"/>
                  </a:lnTo>
                  <a:lnTo>
                    <a:pt x="17255" y="27"/>
                  </a:lnTo>
                  <a:lnTo>
                    <a:pt x="15685" y="12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5" name="Google Shape;865;p23"/>
            <p:cNvGrpSpPr/>
            <p:nvPr/>
          </p:nvGrpSpPr>
          <p:grpSpPr>
            <a:xfrm>
              <a:off x="131900" y="3282114"/>
              <a:ext cx="1749060" cy="1767894"/>
              <a:chOff x="126542" y="3003608"/>
              <a:chExt cx="2035211" cy="2057125"/>
            </a:xfrm>
          </p:grpSpPr>
          <p:sp>
            <p:nvSpPr>
              <p:cNvPr id="866" name="Google Shape;866;p23"/>
              <p:cNvSpPr/>
              <p:nvPr/>
            </p:nvSpPr>
            <p:spPr>
              <a:xfrm>
                <a:off x="164234" y="4614224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4186" y="1"/>
                    </a:moveTo>
                    <a:cubicBezTo>
                      <a:pt x="3830" y="1"/>
                      <a:pt x="3475" y="17"/>
                      <a:pt x="3120" y="49"/>
                    </a:cubicBezTo>
                    <a:cubicBezTo>
                      <a:pt x="2967" y="68"/>
                      <a:pt x="2809" y="79"/>
                      <a:pt x="2660" y="102"/>
                    </a:cubicBezTo>
                    <a:lnTo>
                      <a:pt x="2427" y="135"/>
                    </a:lnTo>
                    <a:cubicBezTo>
                      <a:pt x="2352" y="150"/>
                      <a:pt x="2274" y="162"/>
                      <a:pt x="2199" y="180"/>
                    </a:cubicBezTo>
                    <a:cubicBezTo>
                      <a:pt x="1884" y="237"/>
                      <a:pt x="1577" y="330"/>
                      <a:pt x="1281" y="454"/>
                    </a:cubicBezTo>
                    <a:cubicBezTo>
                      <a:pt x="1132" y="517"/>
                      <a:pt x="985" y="596"/>
                      <a:pt x="847" y="686"/>
                    </a:cubicBezTo>
                    <a:cubicBezTo>
                      <a:pt x="705" y="780"/>
                      <a:pt x="577" y="884"/>
                      <a:pt x="461" y="1008"/>
                    </a:cubicBezTo>
                    <a:cubicBezTo>
                      <a:pt x="431" y="1038"/>
                      <a:pt x="405" y="1068"/>
                      <a:pt x="379" y="1102"/>
                    </a:cubicBezTo>
                    <a:cubicBezTo>
                      <a:pt x="349" y="1135"/>
                      <a:pt x="323" y="1169"/>
                      <a:pt x="300" y="1203"/>
                    </a:cubicBezTo>
                    <a:cubicBezTo>
                      <a:pt x="285" y="1221"/>
                      <a:pt x="274" y="1240"/>
                      <a:pt x="263" y="1255"/>
                    </a:cubicBezTo>
                    <a:lnTo>
                      <a:pt x="225" y="1311"/>
                    </a:lnTo>
                    <a:cubicBezTo>
                      <a:pt x="203" y="1349"/>
                      <a:pt x="184" y="1390"/>
                      <a:pt x="165" y="1427"/>
                    </a:cubicBezTo>
                    <a:cubicBezTo>
                      <a:pt x="90" y="1585"/>
                      <a:pt x="38" y="1750"/>
                      <a:pt x="19" y="1922"/>
                    </a:cubicBezTo>
                    <a:cubicBezTo>
                      <a:pt x="1" y="2098"/>
                      <a:pt x="16" y="2278"/>
                      <a:pt x="72" y="2446"/>
                    </a:cubicBezTo>
                    <a:cubicBezTo>
                      <a:pt x="132" y="2618"/>
                      <a:pt x="240" y="2772"/>
                      <a:pt x="390" y="2881"/>
                    </a:cubicBezTo>
                    <a:lnTo>
                      <a:pt x="416" y="2903"/>
                    </a:lnTo>
                    <a:lnTo>
                      <a:pt x="446" y="2918"/>
                    </a:lnTo>
                    <a:lnTo>
                      <a:pt x="502" y="2955"/>
                    </a:lnTo>
                    <a:cubicBezTo>
                      <a:pt x="544" y="2974"/>
                      <a:pt x="585" y="2993"/>
                      <a:pt x="626" y="3004"/>
                    </a:cubicBezTo>
                    <a:cubicBezTo>
                      <a:pt x="708" y="3034"/>
                      <a:pt x="794" y="3053"/>
                      <a:pt x="881" y="3057"/>
                    </a:cubicBezTo>
                    <a:cubicBezTo>
                      <a:pt x="906" y="3058"/>
                      <a:pt x="932" y="3059"/>
                      <a:pt x="958" y="3059"/>
                    </a:cubicBezTo>
                    <a:cubicBezTo>
                      <a:pt x="1100" y="3059"/>
                      <a:pt x="1241" y="3033"/>
                      <a:pt x="1371" y="2985"/>
                    </a:cubicBezTo>
                    <a:cubicBezTo>
                      <a:pt x="1525" y="2929"/>
                      <a:pt x="1667" y="2847"/>
                      <a:pt x="1787" y="2738"/>
                    </a:cubicBezTo>
                    <a:cubicBezTo>
                      <a:pt x="1907" y="2633"/>
                      <a:pt x="2008" y="2514"/>
                      <a:pt x="2094" y="2382"/>
                    </a:cubicBezTo>
                    <a:cubicBezTo>
                      <a:pt x="2255" y="2124"/>
                      <a:pt x="2386" y="1851"/>
                      <a:pt x="2484" y="1562"/>
                    </a:cubicBezTo>
                    <a:lnTo>
                      <a:pt x="2484" y="1562"/>
                    </a:lnTo>
                    <a:cubicBezTo>
                      <a:pt x="2337" y="1824"/>
                      <a:pt x="2195" y="2090"/>
                      <a:pt x="2000" y="2315"/>
                    </a:cubicBezTo>
                    <a:cubicBezTo>
                      <a:pt x="1955" y="2371"/>
                      <a:pt x="1907" y="2424"/>
                      <a:pt x="1851" y="2472"/>
                    </a:cubicBezTo>
                    <a:cubicBezTo>
                      <a:pt x="1802" y="2521"/>
                      <a:pt x="1746" y="2566"/>
                      <a:pt x="1686" y="2607"/>
                    </a:cubicBezTo>
                    <a:cubicBezTo>
                      <a:pt x="1573" y="2690"/>
                      <a:pt x="1446" y="2746"/>
                      <a:pt x="1311" y="2779"/>
                    </a:cubicBezTo>
                    <a:cubicBezTo>
                      <a:pt x="1227" y="2801"/>
                      <a:pt x="1141" y="2812"/>
                      <a:pt x="1055" y="2812"/>
                    </a:cubicBezTo>
                    <a:cubicBezTo>
                      <a:pt x="1007" y="2812"/>
                      <a:pt x="959" y="2809"/>
                      <a:pt x="911" y="2802"/>
                    </a:cubicBezTo>
                    <a:cubicBezTo>
                      <a:pt x="851" y="2791"/>
                      <a:pt x="787" y="2772"/>
                      <a:pt x="731" y="2746"/>
                    </a:cubicBezTo>
                    <a:cubicBezTo>
                      <a:pt x="701" y="2731"/>
                      <a:pt x="675" y="2716"/>
                      <a:pt x="648" y="2701"/>
                    </a:cubicBezTo>
                    <a:lnTo>
                      <a:pt x="615" y="2675"/>
                    </a:lnTo>
                    <a:lnTo>
                      <a:pt x="596" y="2663"/>
                    </a:lnTo>
                    <a:lnTo>
                      <a:pt x="577" y="2645"/>
                    </a:lnTo>
                    <a:cubicBezTo>
                      <a:pt x="491" y="2566"/>
                      <a:pt x="427" y="2461"/>
                      <a:pt x="401" y="2345"/>
                    </a:cubicBezTo>
                    <a:cubicBezTo>
                      <a:pt x="371" y="2225"/>
                      <a:pt x="371" y="2098"/>
                      <a:pt x="398" y="1978"/>
                    </a:cubicBezTo>
                    <a:cubicBezTo>
                      <a:pt x="495" y="1461"/>
                      <a:pt x="963" y="1105"/>
                      <a:pt x="1472" y="922"/>
                    </a:cubicBezTo>
                    <a:cubicBezTo>
                      <a:pt x="1742" y="832"/>
                      <a:pt x="2015" y="765"/>
                      <a:pt x="2296" y="731"/>
                    </a:cubicBezTo>
                    <a:cubicBezTo>
                      <a:pt x="2367" y="720"/>
                      <a:pt x="2439" y="712"/>
                      <a:pt x="2510" y="705"/>
                    </a:cubicBezTo>
                    <a:lnTo>
                      <a:pt x="2731" y="678"/>
                    </a:lnTo>
                    <a:cubicBezTo>
                      <a:pt x="2873" y="663"/>
                      <a:pt x="3019" y="660"/>
                      <a:pt x="3165" y="648"/>
                    </a:cubicBezTo>
                    <a:cubicBezTo>
                      <a:pt x="3240" y="641"/>
                      <a:pt x="3311" y="645"/>
                      <a:pt x="3386" y="641"/>
                    </a:cubicBezTo>
                    <a:cubicBezTo>
                      <a:pt x="3457" y="641"/>
                      <a:pt x="3532" y="637"/>
                      <a:pt x="3603" y="637"/>
                    </a:cubicBezTo>
                    <a:cubicBezTo>
                      <a:pt x="3749" y="641"/>
                      <a:pt x="3895" y="637"/>
                      <a:pt x="4041" y="645"/>
                    </a:cubicBezTo>
                    <a:lnTo>
                      <a:pt x="4262" y="652"/>
                    </a:lnTo>
                    <a:lnTo>
                      <a:pt x="4483" y="663"/>
                    </a:lnTo>
                    <a:cubicBezTo>
                      <a:pt x="4629" y="671"/>
                      <a:pt x="4776" y="686"/>
                      <a:pt x="4918" y="701"/>
                    </a:cubicBezTo>
                    <a:cubicBezTo>
                      <a:pt x="5506" y="761"/>
                      <a:pt x="6086" y="851"/>
                      <a:pt x="6663" y="967"/>
                    </a:cubicBezTo>
                    <a:cubicBezTo>
                      <a:pt x="7240" y="1087"/>
                      <a:pt x="7817" y="1229"/>
                      <a:pt x="8393" y="1383"/>
                    </a:cubicBezTo>
                    <a:cubicBezTo>
                      <a:pt x="8966" y="1536"/>
                      <a:pt x="9543" y="1708"/>
                      <a:pt x="10116" y="1873"/>
                    </a:cubicBezTo>
                    <a:cubicBezTo>
                      <a:pt x="10689" y="2042"/>
                      <a:pt x="11266" y="2218"/>
                      <a:pt x="11846" y="2379"/>
                    </a:cubicBezTo>
                    <a:cubicBezTo>
                      <a:pt x="12430" y="2540"/>
                      <a:pt x="13015" y="2697"/>
                      <a:pt x="13610" y="2832"/>
                    </a:cubicBezTo>
                    <a:lnTo>
                      <a:pt x="13831" y="2881"/>
                    </a:lnTo>
                    <a:lnTo>
                      <a:pt x="14056" y="2929"/>
                    </a:lnTo>
                    <a:lnTo>
                      <a:pt x="14505" y="3023"/>
                    </a:lnTo>
                    <a:lnTo>
                      <a:pt x="14955" y="3102"/>
                    </a:lnTo>
                    <a:cubicBezTo>
                      <a:pt x="15030" y="3113"/>
                      <a:pt x="15104" y="3128"/>
                      <a:pt x="15179" y="3139"/>
                    </a:cubicBezTo>
                    <a:lnTo>
                      <a:pt x="15404" y="3173"/>
                    </a:lnTo>
                    <a:cubicBezTo>
                      <a:pt x="16007" y="3266"/>
                      <a:pt x="16614" y="3326"/>
                      <a:pt x="17220" y="3371"/>
                    </a:cubicBezTo>
                    <a:cubicBezTo>
                      <a:pt x="17778" y="3411"/>
                      <a:pt x="18337" y="3431"/>
                      <a:pt x="18896" y="3431"/>
                    </a:cubicBezTo>
                    <a:cubicBezTo>
                      <a:pt x="20765" y="3431"/>
                      <a:pt x="22631" y="3207"/>
                      <a:pt x="24430" y="2746"/>
                    </a:cubicBezTo>
                    <a:lnTo>
                      <a:pt x="24430" y="2746"/>
                    </a:lnTo>
                    <a:cubicBezTo>
                      <a:pt x="23174" y="2895"/>
                      <a:pt x="21916" y="2973"/>
                      <a:pt x="20662" y="2973"/>
                    </a:cubicBezTo>
                    <a:cubicBezTo>
                      <a:pt x="19527" y="2973"/>
                      <a:pt x="18396" y="2909"/>
                      <a:pt x="17273" y="2776"/>
                    </a:cubicBezTo>
                    <a:cubicBezTo>
                      <a:pt x="17123" y="2761"/>
                      <a:pt x="16977" y="2738"/>
                      <a:pt x="16831" y="2720"/>
                    </a:cubicBezTo>
                    <a:cubicBezTo>
                      <a:pt x="16685" y="2701"/>
                      <a:pt x="16535" y="2682"/>
                      <a:pt x="16389" y="2656"/>
                    </a:cubicBezTo>
                    <a:lnTo>
                      <a:pt x="15951" y="2588"/>
                    </a:lnTo>
                    <a:cubicBezTo>
                      <a:pt x="15805" y="2562"/>
                      <a:pt x="15659" y="2536"/>
                      <a:pt x="15513" y="2510"/>
                    </a:cubicBezTo>
                    <a:lnTo>
                      <a:pt x="15292" y="2469"/>
                    </a:lnTo>
                    <a:cubicBezTo>
                      <a:pt x="15221" y="2454"/>
                      <a:pt x="15149" y="2439"/>
                      <a:pt x="15074" y="2424"/>
                    </a:cubicBezTo>
                    <a:lnTo>
                      <a:pt x="14640" y="2334"/>
                    </a:lnTo>
                    <a:lnTo>
                      <a:pt x="14206" y="2233"/>
                    </a:lnTo>
                    <a:lnTo>
                      <a:pt x="13988" y="2184"/>
                    </a:lnTo>
                    <a:lnTo>
                      <a:pt x="13775" y="2132"/>
                    </a:lnTo>
                    <a:cubicBezTo>
                      <a:pt x="13198" y="1982"/>
                      <a:pt x="12625" y="1824"/>
                      <a:pt x="12052" y="1656"/>
                    </a:cubicBezTo>
                    <a:lnTo>
                      <a:pt x="10326" y="1139"/>
                    </a:lnTo>
                    <a:cubicBezTo>
                      <a:pt x="9749" y="971"/>
                      <a:pt x="9168" y="802"/>
                      <a:pt x="8581" y="652"/>
                    </a:cubicBezTo>
                    <a:cubicBezTo>
                      <a:pt x="7989" y="502"/>
                      <a:pt x="7397" y="364"/>
                      <a:pt x="6794" y="255"/>
                    </a:cubicBezTo>
                    <a:cubicBezTo>
                      <a:pt x="6191" y="143"/>
                      <a:pt x="5581" y="68"/>
                      <a:pt x="4970" y="27"/>
                    </a:cubicBezTo>
                    <a:cubicBezTo>
                      <a:pt x="4709" y="9"/>
                      <a:pt x="4447" y="1"/>
                      <a:pt x="4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3"/>
              <p:cNvSpPr/>
              <p:nvPr/>
            </p:nvSpPr>
            <p:spPr>
              <a:xfrm>
                <a:off x="259731" y="3003608"/>
                <a:ext cx="291002" cy="1996129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3" extrusionOk="0">
                    <a:moveTo>
                      <a:pt x="802" y="0"/>
                    </a:moveTo>
                    <a:lnTo>
                      <a:pt x="802" y="0"/>
                    </a:lnTo>
                    <a:cubicBezTo>
                      <a:pt x="203" y="2334"/>
                      <a:pt x="1" y="4783"/>
                      <a:pt x="170" y="7210"/>
                    </a:cubicBezTo>
                    <a:cubicBezTo>
                      <a:pt x="218" y="7816"/>
                      <a:pt x="278" y="8423"/>
                      <a:pt x="372" y="9026"/>
                    </a:cubicBezTo>
                    <a:lnTo>
                      <a:pt x="405" y="9251"/>
                    </a:lnTo>
                    <a:cubicBezTo>
                      <a:pt x="417" y="9326"/>
                      <a:pt x="432" y="9401"/>
                      <a:pt x="443" y="9476"/>
                    </a:cubicBezTo>
                    <a:lnTo>
                      <a:pt x="522" y="9929"/>
                    </a:lnTo>
                    <a:lnTo>
                      <a:pt x="615" y="10374"/>
                    </a:lnTo>
                    <a:lnTo>
                      <a:pt x="660" y="10599"/>
                    </a:lnTo>
                    <a:lnTo>
                      <a:pt x="713" y="10820"/>
                    </a:lnTo>
                    <a:cubicBezTo>
                      <a:pt x="844" y="11415"/>
                      <a:pt x="1001" y="12003"/>
                      <a:pt x="1166" y="12584"/>
                    </a:cubicBezTo>
                    <a:cubicBezTo>
                      <a:pt x="1330" y="13164"/>
                      <a:pt x="1499" y="13741"/>
                      <a:pt x="1671" y="14318"/>
                    </a:cubicBezTo>
                    <a:cubicBezTo>
                      <a:pt x="1840" y="14891"/>
                      <a:pt x="2005" y="15460"/>
                      <a:pt x="2162" y="16033"/>
                    </a:cubicBezTo>
                    <a:cubicBezTo>
                      <a:pt x="2315" y="16606"/>
                      <a:pt x="2458" y="17183"/>
                      <a:pt x="2574" y="17763"/>
                    </a:cubicBezTo>
                    <a:cubicBezTo>
                      <a:pt x="2694" y="18340"/>
                      <a:pt x="2784" y="18921"/>
                      <a:pt x="2844" y="19505"/>
                    </a:cubicBezTo>
                    <a:cubicBezTo>
                      <a:pt x="2855" y="19651"/>
                      <a:pt x="2873" y="19797"/>
                      <a:pt x="2881" y="19943"/>
                    </a:cubicBezTo>
                    <a:lnTo>
                      <a:pt x="2892" y="20164"/>
                    </a:lnTo>
                    <a:lnTo>
                      <a:pt x="2900" y="20381"/>
                    </a:lnTo>
                    <a:cubicBezTo>
                      <a:pt x="2907" y="20527"/>
                      <a:pt x="2907" y="20673"/>
                      <a:pt x="2907" y="20819"/>
                    </a:cubicBezTo>
                    <a:cubicBezTo>
                      <a:pt x="2907" y="20894"/>
                      <a:pt x="2903" y="20965"/>
                      <a:pt x="2900" y="21040"/>
                    </a:cubicBezTo>
                    <a:cubicBezTo>
                      <a:pt x="2900" y="21111"/>
                      <a:pt x="2900" y="21186"/>
                      <a:pt x="2896" y="21258"/>
                    </a:cubicBezTo>
                    <a:cubicBezTo>
                      <a:pt x="2885" y="21404"/>
                      <a:pt x="2881" y="21550"/>
                      <a:pt x="2866" y="21696"/>
                    </a:cubicBezTo>
                    <a:lnTo>
                      <a:pt x="2844" y="21913"/>
                    </a:lnTo>
                    <a:cubicBezTo>
                      <a:pt x="2836" y="21988"/>
                      <a:pt x="2829" y="22059"/>
                      <a:pt x="2817" y="22130"/>
                    </a:cubicBezTo>
                    <a:cubicBezTo>
                      <a:pt x="2780" y="22407"/>
                      <a:pt x="2716" y="22684"/>
                      <a:pt x="2626" y="22950"/>
                    </a:cubicBezTo>
                    <a:cubicBezTo>
                      <a:pt x="2439" y="23467"/>
                      <a:pt x="2087" y="23935"/>
                      <a:pt x="1570" y="24029"/>
                    </a:cubicBezTo>
                    <a:cubicBezTo>
                      <a:pt x="1511" y="24040"/>
                      <a:pt x="1451" y="24045"/>
                      <a:pt x="1392" y="24045"/>
                    </a:cubicBezTo>
                    <a:cubicBezTo>
                      <a:pt x="1328" y="24045"/>
                      <a:pt x="1264" y="24039"/>
                      <a:pt x="1199" y="24025"/>
                    </a:cubicBezTo>
                    <a:cubicBezTo>
                      <a:pt x="1083" y="23995"/>
                      <a:pt x="982" y="23935"/>
                      <a:pt x="900" y="23845"/>
                    </a:cubicBezTo>
                    <a:lnTo>
                      <a:pt x="885" y="23830"/>
                    </a:lnTo>
                    <a:lnTo>
                      <a:pt x="874" y="23812"/>
                    </a:lnTo>
                    <a:lnTo>
                      <a:pt x="844" y="23774"/>
                    </a:lnTo>
                    <a:cubicBezTo>
                      <a:pt x="829" y="23748"/>
                      <a:pt x="814" y="23722"/>
                      <a:pt x="802" y="23696"/>
                    </a:cubicBezTo>
                    <a:cubicBezTo>
                      <a:pt x="776" y="23636"/>
                      <a:pt x="757" y="23576"/>
                      <a:pt x="746" y="23512"/>
                    </a:cubicBezTo>
                    <a:cubicBezTo>
                      <a:pt x="728" y="23377"/>
                      <a:pt x="735" y="23242"/>
                      <a:pt x="765" y="23111"/>
                    </a:cubicBezTo>
                    <a:cubicBezTo>
                      <a:pt x="799" y="22977"/>
                      <a:pt x="859" y="22853"/>
                      <a:pt x="937" y="22737"/>
                    </a:cubicBezTo>
                    <a:cubicBezTo>
                      <a:pt x="978" y="22681"/>
                      <a:pt x="1023" y="22625"/>
                      <a:pt x="1076" y="22572"/>
                    </a:cubicBezTo>
                    <a:cubicBezTo>
                      <a:pt x="1125" y="22520"/>
                      <a:pt x="1177" y="22471"/>
                      <a:pt x="1233" y="22422"/>
                    </a:cubicBezTo>
                    <a:cubicBezTo>
                      <a:pt x="1454" y="22231"/>
                      <a:pt x="1720" y="22085"/>
                      <a:pt x="1986" y="21939"/>
                    </a:cubicBezTo>
                    <a:lnTo>
                      <a:pt x="1986" y="21939"/>
                    </a:lnTo>
                    <a:cubicBezTo>
                      <a:pt x="1698" y="22040"/>
                      <a:pt x="1420" y="22168"/>
                      <a:pt x="1162" y="22329"/>
                    </a:cubicBezTo>
                    <a:cubicBezTo>
                      <a:pt x="1031" y="22415"/>
                      <a:pt x="911" y="22520"/>
                      <a:pt x="810" y="22636"/>
                    </a:cubicBezTo>
                    <a:cubicBezTo>
                      <a:pt x="701" y="22759"/>
                      <a:pt x="619" y="22898"/>
                      <a:pt x="563" y="23051"/>
                    </a:cubicBezTo>
                    <a:cubicBezTo>
                      <a:pt x="503" y="23209"/>
                      <a:pt x="480" y="23377"/>
                      <a:pt x="488" y="23542"/>
                    </a:cubicBezTo>
                    <a:cubicBezTo>
                      <a:pt x="495" y="23628"/>
                      <a:pt x="514" y="23714"/>
                      <a:pt x="540" y="23797"/>
                    </a:cubicBezTo>
                    <a:cubicBezTo>
                      <a:pt x="555" y="23842"/>
                      <a:pt x="574" y="23883"/>
                      <a:pt x="593" y="23920"/>
                    </a:cubicBezTo>
                    <a:lnTo>
                      <a:pt x="626" y="23980"/>
                    </a:lnTo>
                    <a:lnTo>
                      <a:pt x="645" y="24010"/>
                    </a:lnTo>
                    <a:lnTo>
                      <a:pt x="664" y="24036"/>
                    </a:lnTo>
                    <a:cubicBezTo>
                      <a:pt x="776" y="24182"/>
                      <a:pt x="926" y="24295"/>
                      <a:pt x="1102" y="24351"/>
                    </a:cubicBezTo>
                    <a:cubicBezTo>
                      <a:pt x="1224" y="24392"/>
                      <a:pt x="1350" y="24413"/>
                      <a:pt x="1478" y="24413"/>
                    </a:cubicBezTo>
                    <a:cubicBezTo>
                      <a:pt x="1527" y="24413"/>
                      <a:pt x="1577" y="24410"/>
                      <a:pt x="1626" y="24403"/>
                    </a:cubicBezTo>
                    <a:cubicBezTo>
                      <a:pt x="1795" y="24385"/>
                      <a:pt x="1963" y="24336"/>
                      <a:pt x="2121" y="24261"/>
                    </a:cubicBezTo>
                    <a:cubicBezTo>
                      <a:pt x="2158" y="24239"/>
                      <a:pt x="2196" y="24220"/>
                      <a:pt x="2233" y="24197"/>
                    </a:cubicBezTo>
                    <a:lnTo>
                      <a:pt x="2289" y="24164"/>
                    </a:lnTo>
                    <a:cubicBezTo>
                      <a:pt x="2308" y="24152"/>
                      <a:pt x="2327" y="24138"/>
                      <a:pt x="2345" y="24126"/>
                    </a:cubicBezTo>
                    <a:cubicBezTo>
                      <a:pt x="2379" y="24100"/>
                      <a:pt x="2413" y="24074"/>
                      <a:pt x="2447" y="24048"/>
                    </a:cubicBezTo>
                    <a:cubicBezTo>
                      <a:pt x="2476" y="24021"/>
                      <a:pt x="2510" y="23991"/>
                      <a:pt x="2540" y="23961"/>
                    </a:cubicBezTo>
                    <a:cubicBezTo>
                      <a:pt x="2660" y="23849"/>
                      <a:pt x="2769" y="23718"/>
                      <a:pt x="2858" y="23576"/>
                    </a:cubicBezTo>
                    <a:cubicBezTo>
                      <a:pt x="2948" y="23441"/>
                      <a:pt x="3027" y="23295"/>
                      <a:pt x="3094" y="23145"/>
                    </a:cubicBezTo>
                    <a:cubicBezTo>
                      <a:pt x="3218" y="22849"/>
                      <a:pt x="3308" y="22542"/>
                      <a:pt x="3368" y="22228"/>
                    </a:cubicBezTo>
                    <a:cubicBezTo>
                      <a:pt x="3383" y="22149"/>
                      <a:pt x="3398" y="22074"/>
                      <a:pt x="3409" y="21995"/>
                    </a:cubicBezTo>
                    <a:lnTo>
                      <a:pt x="3443" y="21767"/>
                    </a:lnTo>
                    <a:cubicBezTo>
                      <a:pt x="3469" y="21613"/>
                      <a:pt x="3480" y="21460"/>
                      <a:pt x="3499" y="21306"/>
                    </a:cubicBezTo>
                    <a:cubicBezTo>
                      <a:pt x="3551" y="20692"/>
                      <a:pt x="3559" y="20074"/>
                      <a:pt x="3521" y="19456"/>
                    </a:cubicBezTo>
                    <a:cubicBezTo>
                      <a:pt x="3480" y="18842"/>
                      <a:pt x="3402" y="18235"/>
                      <a:pt x="3293" y="17632"/>
                    </a:cubicBezTo>
                    <a:cubicBezTo>
                      <a:pt x="3184" y="17029"/>
                      <a:pt x="3046" y="16434"/>
                      <a:pt x="2896" y="15846"/>
                    </a:cubicBezTo>
                    <a:cubicBezTo>
                      <a:pt x="2742" y="15258"/>
                      <a:pt x="2578" y="14677"/>
                      <a:pt x="2405" y="14101"/>
                    </a:cubicBezTo>
                    <a:lnTo>
                      <a:pt x="1896" y="12374"/>
                    </a:lnTo>
                    <a:cubicBezTo>
                      <a:pt x="1724" y="11801"/>
                      <a:pt x="1566" y="11224"/>
                      <a:pt x="1420" y="10651"/>
                    </a:cubicBezTo>
                    <a:lnTo>
                      <a:pt x="1364" y="10434"/>
                    </a:lnTo>
                    <a:lnTo>
                      <a:pt x="1316" y="10217"/>
                    </a:lnTo>
                    <a:lnTo>
                      <a:pt x="1214" y="9786"/>
                    </a:lnTo>
                    <a:lnTo>
                      <a:pt x="1125" y="9348"/>
                    </a:lnTo>
                    <a:cubicBezTo>
                      <a:pt x="1113" y="9277"/>
                      <a:pt x="1095" y="9206"/>
                      <a:pt x="1083" y="9131"/>
                    </a:cubicBezTo>
                    <a:lnTo>
                      <a:pt x="1042" y="8914"/>
                    </a:lnTo>
                    <a:cubicBezTo>
                      <a:pt x="1016" y="8768"/>
                      <a:pt x="986" y="8622"/>
                      <a:pt x="963" y="8476"/>
                    </a:cubicBezTo>
                    <a:lnTo>
                      <a:pt x="896" y="8034"/>
                    </a:lnTo>
                    <a:cubicBezTo>
                      <a:pt x="870" y="7888"/>
                      <a:pt x="851" y="7742"/>
                      <a:pt x="832" y="7595"/>
                    </a:cubicBezTo>
                    <a:cubicBezTo>
                      <a:pt x="814" y="7446"/>
                      <a:pt x="791" y="7300"/>
                      <a:pt x="772" y="7154"/>
                    </a:cubicBezTo>
                    <a:cubicBezTo>
                      <a:pt x="492" y="4790"/>
                      <a:pt x="518" y="2390"/>
                      <a:pt x="8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3"/>
              <p:cNvSpPr/>
              <p:nvPr/>
            </p:nvSpPr>
            <p:spPr>
              <a:xfrm>
                <a:off x="605745" y="4738828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" y="1"/>
                    </a:moveTo>
                    <a:cubicBezTo>
                      <a:pt x="1" y="106"/>
                      <a:pt x="1" y="214"/>
                      <a:pt x="20" y="319"/>
                    </a:cubicBezTo>
                    <a:cubicBezTo>
                      <a:pt x="31" y="413"/>
                      <a:pt x="53" y="506"/>
                      <a:pt x="83" y="596"/>
                    </a:cubicBezTo>
                    <a:cubicBezTo>
                      <a:pt x="140" y="765"/>
                      <a:pt x="222" y="922"/>
                      <a:pt x="331" y="1064"/>
                    </a:cubicBezTo>
                    <a:cubicBezTo>
                      <a:pt x="435" y="1203"/>
                      <a:pt x="563" y="1330"/>
                      <a:pt x="709" y="1431"/>
                    </a:cubicBezTo>
                    <a:cubicBezTo>
                      <a:pt x="787" y="1484"/>
                      <a:pt x="870" y="1533"/>
                      <a:pt x="956" y="1570"/>
                    </a:cubicBezTo>
                    <a:cubicBezTo>
                      <a:pt x="1053" y="1615"/>
                      <a:pt x="1158" y="1645"/>
                      <a:pt x="1263" y="1664"/>
                    </a:cubicBezTo>
                    <a:cubicBezTo>
                      <a:pt x="1274" y="1555"/>
                      <a:pt x="1274" y="1450"/>
                      <a:pt x="1259" y="1342"/>
                    </a:cubicBezTo>
                    <a:cubicBezTo>
                      <a:pt x="1244" y="1248"/>
                      <a:pt x="1222" y="1154"/>
                      <a:pt x="1192" y="1064"/>
                    </a:cubicBezTo>
                    <a:cubicBezTo>
                      <a:pt x="1076" y="731"/>
                      <a:pt x="859" y="439"/>
                      <a:pt x="566" y="233"/>
                    </a:cubicBezTo>
                    <a:cubicBezTo>
                      <a:pt x="488" y="181"/>
                      <a:pt x="405" y="132"/>
                      <a:pt x="319" y="94"/>
                    </a:cubicBezTo>
                    <a:cubicBezTo>
                      <a:pt x="222" y="50"/>
                      <a:pt x="117" y="20"/>
                      <a:pt x="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3"/>
              <p:cNvSpPr/>
              <p:nvPr/>
            </p:nvSpPr>
            <p:spPr>
              <a:xfrm>
                <a:off x="277228" y="4452173"/>
                <a:ext cx="151347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22" extrusionOk="0">
                    <a:moveTo>
                      <a:pt x="286" y="1"/>
                    </a:moveTo>
                    <a:cubicBezTo>
                      <a:pt x="191" y="1"/>
                      <a:pt x="95" y="12"/>
                      <a:pt x="0" y="35"/>
                    </a:cubicBezTo>
                    <a:cubicBezTo>
                      <a:pt x="34" y="140"/>
                      <a:pt x="79" y="237"/>
                      <a:pt x="139" y="331"/>
                    </a:cubicBezTo>
                    <a:cubicBezTo>
                      <a:pt x="188" y="413"/>
                      <a:pt x="248" y="488"/>
                      <a:pt x="315" y="563"/>
                    </a:cubicBezTo>
                    <a:cubicBezTo>
                      <a:pt x="558" y="829"/>
                      <a:pt x="884" y="1013"/>
                      <a:pt x="1240" y="1088"/>
                    </a:cubicBezTo>
                    <a:cubicBezTo>
                      <a:pt x="1334" y="1106"/>
                      <a:pt x="1431" y="1117"/>
                      <a:pt x="1525" y="1121"/>
                    </a:cubicBezTo>
                    <a:cubicBezTo>
                      <a:pt x="1539" y="1122"/>
                      <a:pt x="1553" y="1122"/>
                      <a:pt x="1567" y="1122"/>
                    </a:cubicBezTo>
                    <a:cubicBezTo>
                      <a:pt x="1664" y="1122"/>
                      <a:pt x="1759" y="1110"/>
                      <a:pt x="1851" y="1088"/>
                    </a:cubicBezTo>
                    <a:cubicBezTo>
                      <a:pt x="1817" y="983"/>
                      <a:pt x="1772" y="885"/>
                      <a:pt x="1712" y="792"/>
                    </a:cubicBezTo>
                    <a:cubicBezTo>
                      <a:pt x="1660" y="709"/>
                      <a:pt x="1603" y="634"/>
                      <a:pt x="1536" y="563"/>
                    </a:cubicBezTo>
                    <a:cubicBezTo>
                      <a:pt x="1416" y="428"/>
                      <a:pt x="1274" y="316"/>
                      <a:pt x="1116" y="226"/>
                    </a:cubicBezTo>
                    <a:cubicBezTo>
                      <a:pt x="959" y="136"/>
                      <a:pt x="791" y="73"/>
                      <a:pt x="615" y="35"/>
                    </a:cubicBezTo>
                    <a:cubicBezTo>
                      <a:pt x="517" y="16"/>
                      <a:pt x="424" y="5"/>
                      <a:pt x="326" y="1"/>
                    </a:cubicBezTo>
                    <a:cubicBezTo>
                      <a:pt x="313" y="1"/>
                      <a:pt x="299" y="1"/>
                      <a:pt x="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3"/>
              <p:cNvSpPr/>
              <p:nvPr/>
            </p:nvSpPr>
            <p:spPr>
              <a:xfrm>
                <a:off x="523412" y="4583400"/>
                <a:ext cx="1190989" cy="278982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12" extrusionOk="0">
                    <a:moveTo>
                      <a:pt x="2562" y="0"/>
                    </a:moveTo>
                    <a:cubicBezTo>
                      <a:pt x="2483" y="0"/>
                      <a:pt x="2403" y="1"/>
                      <a:pt x="2322" y="3"/>
                    </a:cubicBezTo>
                    <a:cubicBezTo>
                      <a:pt x="2165" y="11"/>
                      <a:pt x="2004" y="22"/>
                      <a:pt x="1847" y="33"/>
                    </a:cubicBezTo>
                    <a:cubicBezTo>
                      <a:pt x="1214" y="89"/>
                      <a:pt x="592" y="239"/>
                      <a:pt x="1" y="475"/>
                    </a:cubicBezTo>
                    <a:cubicBezTo>
                      <a:pt x="607" y="318"/>
                      <a:pt x="1229" y="232"/>
                      <a:pt x="1858" y="224"/>
                    </a:cubicBezTo>
                    <a:cubicBezTo>
                      <a:pt x="1894" y="225"/>
                      <a:pt x="1929" y="225"/>
                      <a:pt x="1964" y="225"/>
                    </a:cubicBezTo>
                    <a:cubicBezTo>
                      <a:pt x="2028" y="225"/>
                      <a:pt x="2090" y="224"/>
                      <a:pt x="2153" y="224"/>
                    </a:cubicBezTo>
                    <a:cubicBezTo>
                      <a:pt x="2211" y="224"/>
                      <a:pt x="2268" y="225"/>
                      <a:pt x="2326" y="228"/>
                    </a:cubicBezTo>
                    <a:cubicBezTo>
                      <a:pt x="2480" y="239"/>
                      <a:pt x="2637" y="243"/>
                      <a:pt x="2791" y="258"/>
                    </a:cubicBezTo>
                    <a:cubicBezTo>
                      <a:pt x="2944" y="273"/>
                      <a:pt x="3098" y="284"/>
                      <a:pt x="3251" y="303"/>
                    </a:cubicBezTo>
                    <a:cubicBezTo>
                      <a:pt x="3409" y="325"/>
                      <a:pt x="3562" y="348"/>
                      <a:pt x="3716" y="374"/>
                    </a:cubicBezTo>
                    <a:cubicBezTo>
                      <a:pt x="4940" y="584"/>
                      <a:pt x="6127" y="966"/>
                      <a:pt x="7300" y="1411"/>
                    </a:cubicBezTo>
                    <a:cubicBezTo>
                      <a:pt x="8472" y="1853"/>
                      <a:pt x="9633" y="2344"/>
                      <a:pt x="10843" y="2733"/>
                    </a:cubicBezTo>
                    <a:lnTo>
                      <a:pt x="11296" y="2872"/>
                    </a:lnTo>
                    <a:cubicBezTo>
                      <a:pt x="11445" y="2917"/>
                      <a:pt x="11599" y="2962"/>
                      <a:pt x="11753" y="3003"/>
                    </a:cubicBezTo>
                    <a:lnTo>
                      <a:pt x="12213" y="3115"/>
                    </a:lnTo>
                    <a:lnTo>
                      <a:pt x="12678" y="3216"/>
                    </a:lnTo>
                    <a:cubicBezTo>
                      <a:pt x="13299" y="3344"/>
                      <a:pt x="13932" y="3407"/>
                      <a:pt x="14565" y="3411"/>
                    </a:cubicBezTo>
                    <a:cubicBezTo>
                      <a:pt x="13311" y="3254"/>
                      <a:pt x="12112" y="2887"/>
                      <a:pt x="10940" y="2449"/>
                    </a:cubicBezTo>
                    <a:cubicBezTo>
                      <a:pt x="9768" y="2007"/>
                      <a:pt x="8618" y="1497"/>
                      <a:pt x="7435" y="1048"/>
                    </a:cubicBezTo>
                    <a:cubicBezTo>
                      <a:pt x="6847" y="827"/>
                      <a:pt x="6244" y="621"/>
                      <a:pt x="5629" y="452"/>
                    </a:cubicBezTo>
                    <a:cubicBezTo>
                      <a:pt x="5015" y="280"/>
                      <a:pt x="4390" y="157"/>
                      <a:pt x="3757" y="74"/>
                    </a:cubicBezTo>
                    <a:cubicBezTo>
                      <a:pt x="3596" y="56"/>
                      <a:pt x="3438" y="41"/>
                      <a:pt x="3281" y="29"/>
                    </a:cubicBezTo>
                    <a:cubicBezTo>
                      <a:pt x="3120" y="18"/>
                      <a:pt x="2963" y="11"/>
                      <a:pt x="2802" y="3"/>
                    </a:cubicBezTo>
                    <a:cubicBezTo>
                      <a:pt x="2721" y="1"/>
                      <a:pt x="2642" y="0"/>
                      <a:pt x="2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3"/>
              <p:cNvSpPr/>
              <p:nvPr/>
            </p:nvSpPr>
            <p:spPr>
              <a:xfrm>
                <a:off x="301757" y="3447899"/>
                <a:ext cx="278982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6" extrusionOk="0">
                    <a:moveTo>
                      <a:pt x="0" y="1"/>
                    </a:moveTo>
                    <a:cubicBezTo>
                      <a:pt x="0" y="633"/>
                      <a:pt x="64" y="1266"/>
                      <a:pt x="191" y="1884"/>
                    </a:cubicBezTo>
                    <a:lnTo>
                      <a:pt x="292" y="2352"/>
                    </a:lnTo>
                    <a:lnTo>
                      <a:pt x="408" y="2813"/>
                    </a:lnTo>
                    <a:cubicBezTo>
                      <a:pt x="449" y="2967"/>
                      <a:pt x="491" y="3116"/>
                      <a:pt x="536" y="3270"/>
                    </a:cubicBezTo>
                    <a:lnTo>
                      <a:pt x="678" y="3723"/>
                    </a:lnTo>
                    <a:cubicBezTo>
                      <a:pt x="1064" y="4929"/>
                      <a:pt x="1558" y="6098"/>
                      <a:pt x="2000" y="7266"/>
                    </a:cubicBezTo>
                    <a:cubicBezTo>
                      <a:pt x="2442" y="8435"/>
                      <a:pt x="2824" y="9625"/>
                      <a:pt x="3037" y="10850"/>
                    </a:cubicBezTo>
                    <a:cubicBezTo>
                      <a:pt x="3060" y="11004"/>
                      <a:pt x="3086" y="11157"/>
                      <a:pt x="3105" y="11311"/>
                    </a:cubicBezTo>
                    <a:cubicBezTo>
                      <a:pt x="3120" y="11464"/>
                      <a:pt x="3138" y="11618"/>
                      <a:pt x="3150" y="11775"/>
                    </a:cubicBezTo>
                    <a:cubicBezTo>
                      <a:pt x="3165" y="11929"/>
                      <a:pt x="3176" y="12082"/>
                      <a:pt x="3180" y="12240"/>
                    </a:cubicBezTo>
                    <a:cubicBezTo>
                      <a:pt x="3183" y="12397"/>
                      <a:pt x="3180" y="12550"/>
                      <a:pt x="3183" y="12708"/>
                    </a:cubicBezTo>
                    <a:cubicBezTo>
                      <a:pt x="3172" y="13333"/>
                      <a:pt x="3090" y="13958"/>
                      <a:pt x="2929" y="14565"/>
                    </a:cubicBezTo>
                    <a:cubicBezTo>
                      <a:pt x="3168" y="13973"/>
                      <a:pt x="3318" y="13352"/>
                      <a:pt x="3374" y="12719"/>
                    </a:cubicBezTo>
                    <a:cubicBezTo>
                      <a:pt x="3382" y="12558"/>
                      <a:pt x="3401" y="12401"/>
                      <a:pt x="3401" y="12240"/>
                    </a:cubicBezTo>
                    <a:cubicBezTo>
                      <a:pt x="3404" y="12082"/>
                      <a:pt x="3412" y="11921"/>
                      <a:pt x="3404" y="11764"/>
                    </a:cubicBezTo>
                    <a:cubicBezTo>
                      <a:pt x="3397" y="11603"/>
                      <a:pt x="3397" y="11442"/>
                      <a:pt x="3378" y="11285"/>
                    </a:cubicBezTo>
                    <a:cubicBezTo>
                      <a:pt x="3363" y="11127"/>
                      <a:pt x="3352" y="10966"/>
                      <a:pt x="3333" y="10809"/>
                    </a:cubicBezTo>
                    <a:cubicBezTo>
                      <a:pt x="3255" y="10176"/>
                      <a:pt x="3127" y="9551"/>
                      <a:pt x="2955" y="8936"/>
                    </a:cubicBezTo>
                    <a:cubicBezTo>
                      <a:pt x="2786" y="8322"/>
                      <a:pt x="2584" y="7719"/>
                      <a:pt x="2359" y="7127"/>
                    </a:cubicBezTo>
                    <a:cubicBezTo>
                      <a:pt x="1910" y="5944"/>
                      <a:pt x="1401" y="4798"/>
                      <a:pt x="963" y="3626"/>
                    </a:cubicBezTo>
                    <a:cubicBezTo>
                      <a:pt x="524" y="2454"/>
                      <a:pt x="157" y="125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3"/>
              <p:cNvSpPr/>
              <p:nvPr/>
            </p:nvSpPr>
            <p:spPr>
              <a:xfrm>
                <a:off x="126542" y="4824923"/>
                <a:ext cx="229187" cy="23581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4" extrusionOk="0">
                    <a:moveTo>
                      <a:pt x="20" y="0"/>
                    </a:moveTo>
                    <a:lnTo>
                      <a:pt x="8" y="712"/>
                    </a:lnTo>
                    <a:lnTo>
                      <a:pt x="5" y="1423"/>
                    </a:lnTo>
                    <a:lnTo>
                      <a:pt x="1" y="2846"/>
                    </a:lnTo>
                    <a:lnTo>
                      <a:pt x="1" y="2884"/>
                    </a:lnTo>
                    <a:lnTo>
                      <a:pt x="38" y="2884"/>
                    </a:lnTo>
                    <a:lnTo>
                      <a:pt x="1420" y="2880"/>
                    </a:lnTo>
                    <a:lnTo>
                      <a:pt x="2109" y="2876"/>
                    </a:lnTo>
                    <a:lnTo>
                      <a:pt x="2802" y="2865"/>
                    </a:lnTo>
                    <a:lnTo>
                      <a:pt x="2802" y="2828"/>
                    </a:lnTo>
                    <a:cubicBezTo>
                      <a:pt x="2746" y="2813"/>
                      <a:pt x="2686" y="2798"/>
                      <a:pt x="2630" y="2783"/>
                    </a:cubicBezTo>
                    <a:lnTo>
                      <a:pt x="2458" y="2742"/>
                    </a:lnTo>
                    <a:cubicBezTo>
                      <a:pt x="2342" y="2715"/>
                      <a:pt x="2225" y="2693"/>
                      <a:pt x="2109" y="2670"/>
                    </a:cubicBezTo>
                    <a:cubicBezTo>
                      <a:pt x="1881" y="2633"/>
                      <a:pt x="1649" y="2599"/>
                      <a:pt x="1420" y="2577"/>
                    </a:cubicBezTo>
                    <a:cubicBezTo>
                      <a:pt x="1188" y="2551"/>
                      <a:pt x="960" y="2536"/>
                      <a:pt x="727" y="2521"/>
                    </a:cubicBezTo>
                    <a:cubicBezTo>
                      <a:pt x="613" y="2515"/>
                      <a:pt x="498" y="2510"/>
                      <a:pt x="383" y="2507"/>
                    </a:cubicBezTo>
                    <a:lnTo>
                      <a:pt x="383" y="2507"/>
                    </a:lnTo>
                    <a:cubicBezTo>
                      <a:pt x="383" y="2503"/>
                      <a:pt x="383" y="2499"/>
                      <a:pt x="383" y="2494"/>
                    </a:cubicBezTo>
                    <a:lnTo>
                      <a:pt x="368" y="2139"/>
                    </a:lnTo>
                    <a:cubicBezTo>
                      <a:pt x="357" y="1899"/>
                      <a:pt x="342" y="1663"/>
                      <a:pt x="315" y="1423"/>
                    </a:cubicBezTo>
                    <a:cubicBezTo>
                      <a:pt x="293" y="1187"/>
                      <a:pt x="263" y="951"/>
                      <a:pt x="222" y="712"/>
                    </a:cubicBezTo>
                    <a:cubicBezTo>
                      <a:pt x="199" y="592"/>
                      <a:pt x="177" y="476"/>
                      <a:pt x="151" y="356"/>
                    </a:cubicBezTo>
                    <a:lnTo>
                      <a:pt x="109" y="180"/>
                    </a:lnTo>
                    <a:cubicBezTo>
                      <a:pt x="91" y="120"/>
                      <a:pt x="76" y="6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3" name="Google Shape;873;p23"/>
            <p:cNvGrpSpPr/>
            <p:nvPr/>
          </p:nvGrpSpPr>
          <p:grpSpPr>
            <a:xfrm>
              <a:off x="7250010" y="3282114"/>
              <a:ext cx="1755808" cy="1768175"/>
              <a:chOff x="3091862" y="3003608"/>
              <a:chExt cx="2043062" cy="2057452"/>
            </a:xfrm>
          </p:grpSpPr>
          <p:sp>
            <p:nvSpPr>
              <p:cNvPr id="874" name="Google Shape;874;p23"/>
              <p:cNvSpPr/>
              <p:nvPr/>
            </p:nvSpPr>
            <p:spPr>
              <a:xfrm>
                <a:off x="3091862" y="4613815"/>
                <a:ext cx="1997192" cy="280945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6" extrusionOk="0">
                    <a:moveTo>
                      <a:pt x="20228" y="1"/>
                    </a:moveTo>
                    <a:cubicBezTo>
                      <a:pt x="19971" y="1"/>
                      <a:pt x="19713" y="9"/>
                      <a:pt x="19456" y="24"/>
                    </a:cubicBezTo>
                    <a:cubicBezTo>
                      <a:pt x="18842" y="69"/>
                      <a:pt x="18235" y="144"/>
                      <a:pt x="17632" y="253"/>
                    </a:cubicBezTo>
                    <a:cubicBezTo>
                      <a:pt x="17029" y="361"/>
                      <a:pt x="16434" y="500"/>
                      <a:pt x="15846" y="650"/>
                    </a:cubicBezTo>
                    <a:cubicBezTo>
                      <a:pt x="15258" y="803"/>
                      <a:pt x="14677" y="972"/>
                      <a:pt x="14101" y="1140"/>
                    </a:cubicBezTo>
                    <a:lnTo>
                      <a:pt x="12374" y="1653"/>
                    </a:lnTo>
                    <a:cubicBezTo>
                      <a:pt x="11801" y="1826"/>
                      <a:pt x="11224" y="1983"/>
                      <a:pt x="10651" y="2129"/>
                    </a:cubicBezTo>
                    <a:lnTo>
                      <a:pt x="10434" y="2181"/>
                    </a:lnTo>
                    <a:lnTo>
                      <a:pt x="10217" y="2234"/>
                    </a:lnTo>
                    <a:lnTo>
                      <a:pt x="9786" y="2331"/>
                    </a:lnTo>
                    <a:lnTo>
                      <a:pt x="9348" y="2421"/>
                    </a:lnTo>
                    <a:cubicBezTo>
                      <a:pt x="9277" y="2440"/>
                      <a:pt x="9206" y="2455"/>
                      <a:pt x="9131" y="2470"/>
                    </a:cubicBezTo>
                    <a:lnTo>
                      <a:pt x="8914" y="2507"/>
                    </a:lnTo>
                    <a:cubicBezTo>
                      <a:pt x="8768" y="2537"/>
                      <a:pt x="8621" y="2563"/>
                      <a:pt x="8475" y="2590"/>
                    </a:cubicBezTo>
                    <a:lnTo>
                      <a:pt x="8033" y="2657"/>
                    </a:lnTo>
                    <a:cubicBezTo>
                      <a:pt x="7887" y="2683"/>
                      <a:pt x="7741" y="2702"/>
                      <a:pt x="7595" y="2721"/>
                    </a:cubicBezTo>
                    <a:cubicBezTo>
                      <a:pt x="7446" y="2740"/>
                      <a:pt x="7299" y="2762"/>
                      <a:pt x="7153" y="2777"/>
                    </a:cubicBezTo>
                    <a:cubicBezTo>
                      <a:pt x="6023" y="2911"/>
                      <a:pt x="4883" y="2976"/>
                      <a:pt x="3741" y="2976"/>
                    </a:cubicBezTo>
                    <a:cubicBezTo>
                      <a:pt x="2495" y="2976"/>
                      <a:pt x="1246" y="2899"/>
                      <a:pt x="0" y="2751"/>
                    </a:cubicBezTo>
                    <a:lnTo>
                      <a:pt x="0" y="2751"/>
                    </a:lnTo>
                    <a:cubicBezTo>
                      <a:pt x="1796" y="3212"/>
                      <a:pt x="3661" y="3436"/>
                      <a:pt x="5530" y="3436"/>
                    </a:cubicBezTo>
                    <a:cubicBezTo>
                      <a:pt x="6089" y="3436"/>
                      <a:pt x="6648" y="3416"/>
                      <a:pt x="7206" y="3376"/>
                    </a:cubicBezTo>
                    <a:cubicBezTo>
                      <a:pt x="7813" y="3327"/>
                      <a:pt x="8419" y="3268"/>
                      <a:pt x="9022" y="3174"/>
                    </a:cubicBezTo>
                    <a:lnTo>
                      <a:pt x="9247" y="3140"/>
                    </a:lnTo>
                    <a:cubicBezTo>
                      <a:pt x="9322" y="3129"/>
                      <a:pt x="9397" y="3118"/>
                      <a:pt x="9472" y="3103"/>
                    </a:cubicBezTo>
                    <a:lnTo>
                      <a:pt x="9921" y="3024"/>
                    </a:lnTo>
                    <a:lnTo>
                      <a:pt x="10370" y="2931"/>
                    </a:lnTo>
                    <a:lnTo>
                      <a:pt x="10595" y="2886"/>
                    </a:lnTo>
                    <a:lnTo>
                      <a:pt x="10816" y="2833"/>
                    </a:lnTo>
                    <a:cubicBezTo>
                      <a:pt x="11408" y="2702"/>
                      <a:pt x="12000" y="2545"/>
                      <a:pt x="12580" y="2380"/>
                    </a:cubicBezTo>
                    <a:cubicBezTo>
                      <a:pt x="13161" y="2219"/>
                      <a:pt x="13737" y="2047"/>
                      <a:pt x="14310" y="1878"/>
                    </a:cubicBezTo>
                    <a:cubicBezTo>
                      <a:pt x="14887" y="1706"/>
                      <a:pt x="15460" y="1541"/>
                      <a:pt x="16033" y="1384"/>
                    </a:cubicBezTo>
                    <a:cubicBezTo>
                      <a:pt x="16610" y="1230"/>
                      <a:pt x="17186" y="1088"/>
                      <a:pt x="17763" y="972"/>
                    </a:cubicBezTo>
                    <a:cubicBezTo>
                      <a:pt x="18340" y="852"/>
                      <a:pt x="18920" y="762"/>
                      <a:pt x="19505" y="702"/>
                    </a:cubicBezTo>
                    <a:cubicBezTo>
                      <a:pt x="19651" y="691"/>
                      <a:pt x="19797" y="672"/>
                      <a:pt x="19943" y="668"/>
                    </a:cubicBezTo>
                    <a:lnTo>
                      <a:pt x="20164" y="653"/>
                    </a:lnTo>
                    <a:lnTo>
                      <a:pt x="20381" y="646"/>
                    </a:lnTo>
                    <a:cubicBezTo>
                      <a:pt x="20527" y="639"/>
                      <a:pt x="20673" y="639"/>
                      <a:pt x="20819" y="639"/>
                    </a:cubicBezTo>
                    <a:cubicBezTo>
                      <a:pt x="20894" y="639"/>
                      <a:pt x="20965" y="642"/>
                      <a:pt x="21040" y="646"/>
                    </a:cubicBezTo>
                    <a:cubicBezTo>
                      <a:pt x="21115" y="646"/>
                      <a:pt x="21186" y="646"/>
                      <a:pt x="21261" y="650"/>
                    </a:cubicBezTo>
                    <a:cubicBezTo>
                      <a:pt x="21403" y="661"/>
                      <a:pt x="21550" y="665"/>
                      <a:pt x="21696" y="683"/>
                    </a:cubicBezTo>
                    <a:lnTo>
                      <a:pt x="21917" y="702"/>
                    </a:lnTo>
                    <a:cubicBezTo>
                      <a:pt x="21988" y="710"/>
                      <a:pt x="22059" y="717"/>
                      <a:pt x="22130" y="728"/>
                    </a:cubicBezTo>
                    <a:cubicBezTo>
                      <a:pt x="22407" y="766"/>
                      <a:pt x="22684" y="830"/>
                      <a:pt x="22950" y="919"/>
                    </a:cubicBezTo>
                    <a:cubicBezTo>
                      <a:pt x="23467" y="1107"/>
                      <a:pt x="23935" y="1459"/>
                      <a:pt x="24029" y="1976"/>
                    </a:cubicBezTo>
                    <a:cubicBezTo>
                      <a:pt x="24055" y="2099"/>
                      <a:pt x="24051" y="2223"/>
                      <a:pt x="24025" y="2346"/>
                    </a:cubicBezTo>
                    <a:cubicBezTo>
                      <a:pt x="23995" y="2462"/>
                      <a:pt x="23935" y="2563"/>
                      <a:pt x="23845" y="2646"/>
                    </a:cubicBezTo>
                    <a:lnTo>
                      <a:pt x="23830" y="2661"/>
                    </a:lnTo>
                    <a:lnTo>
                      <a:pt x="23812" y="2672"/>
                    </a:lnTo>
                    <a:lnTo>
                      <a:pt x="23774" y="2702"/>
                    </a:lnTo>
                    <a:cubicBezTo>
                      <a:pt x="23748" y="2717"/>
                      <a:pt x="23722" y="2732"/>
                      <a:pt x="23695" y="2743"/>
                    </a:cubicBezTo>
                    <a:cubicBezTo>
                      <a:pt x="23636" y="2769"/>
                      <a:pt x="23576" y="2788"/>
                      <a:pt x="23512" y="2799"/>
                    </a:cubicBezTo>
                    <a:cubicBezTo>
                      <a:pt x="23464" y="2806"/>
                      <a:pt x="23415" y="2810"/>
                      <a:pt x="23365" y="2810"/>
                    </a:cubicBezTo>
                    <a:cubicBezTo>
                      <a:pt x="23280" y="2810"/>
                      <a:pt x="23194" y="2800"/>
                      <a:pt x="23111" y="2781"/>
                    </a:cubicBezTo>
                    <a:cubicBezTo>
                      <a:pt x="22980" y="2747"/>
                      <a:pt x="22853" y="2687"/>
                      <a:pt x="22737" y="2608"/>
                    </a:cubicBezTo>
                    <a:cubicBezTo>
                      <a:pt x="22681" y="2567"/>
                      <a:pt x="22624" y="2522"/>
                      <a:pt x="22572" y="2470"/>
                    </a:cubicBezTo>
                    <a:cubicBezTo>
                      <a:pt x="22519" y="2421"/>
                      <a:pt x="22471" y="2369"/>
                      <a:pt x="22422" y="2313"/>
                    </a:cubicBezTo>
                    <a:cubicBezTo>
                      <a:pt x="22231" y="2088"/>
                      <a:pt x="22085" y="1826"/>
                      <a:pt x="21939" y="1560"/>
                    </a:cubicBezTo>
                    <a:lnTo>
                      <a:pt x="21939" y="1560"/>
                    </a:lnTo>
                    <a:cubicBezTo>
                      <a:pt x="22040" y="1848"/>
                      <a:pt x="22167" y="2125"/>
                      <a:pt x="22328" y="2384"/>
                    </a:cubicBezTo>
                    <a:cubicBezTo>
                      <a:pt x="22415" y="2515"/>
                      <a:pt x="22519" y="2635"/>
                      <a:pt x="22636" y="2736"/>
                    </a:cubicBezTo>
                    <a:cubicBezTo>
                      <a:pt x="22759" y="2844"/>
                      <a:pt x="22898" y="2927"/>
                      <a:pt x="23051" y="2983"/>
                    </a:cubicBezTo>
                    <a:cubicBezTo>
                      <a:pt x="23189" y="3035"/>
                      <a:pt x="23336" y="3059"/>
                      <a:pt x="23481" y="3059"/>
                    </a:cubicBezTo>
                    <a:cubicBezTo>
                      <a:pt x="23501" y="3059"/>
                      <a:pt x="23522" y="3059"/>
                      <a:pt x="23542" y="3058"/>
                    </a:cubicBezTo>
                    <a:cubicBezTo>
                      <a:pt x="23628" y="3050"/>
                      <a:pt x="23714" y="3032"/>
                      <a:pt x="23797" y="3005"/>
                    </a:cubicBezTo>
                    <a:cubicBezTo>
                      <a:pt x="23841" y="2990"/>
                      <a:pt x="23883" y="2972"/>
                      <a:pt x="23920" y="2953"/>
                    </a:cubicBezTo>
                    <a:lnTo>
                      <a:pt x="23980" y="2919"/>
                    </a:lnTo>
                    <a:lnTo>
                      <a:pt x="24010" y="2901"/>
                    </a:lnTo>
                    <a:lnTo>
                      <a:pt x="24036" y="2882"/>
                    </a:lnTo>
                    <a:cubicBezTo>
                      <a:pt x="24182" y="2769"/>
                      <a:pt x="24295" y="2620"/>
                      <a:pt x="24351" y="2444"/>
                    </a:cubicBezTo>
                    <a:cubicBezTo>
                      <a:pt x="24407" y="2275"/>
                      <a:pt x="24426" y="2099"/>
                      <a:pt x="24403" y="1919"/>
                    </a:cubicBezTo>
                    <a:cubicBezTo>
                      <a:pt x="24385" y="1751"/>
                      <a:pt x="24336" y="1582"/>
                      <a:pt x="24257" y="1425"/>
                    </a:cubicBezTo>
                    <a:cubicBezTo>
                      <a:pt x="24242" y="1388"/>
                      <a:pt x="24220" y="1350"/>
                      <a:pt x="24197" y="1313"/>
                    </a:cubicBezTo>
                    <a:lnTo>
                      <a:pt x="24164" y="1256"/>
                    </a:lnTo>
                    <a:cubicBezTo>
                      <a:pt x="24152" y="1238"/>
                      <a:pt x="24137" y="1219"/>
                      <a:pt x="24126" y="1200"/>
                    </a:cubicBezTo>
                    <a:cubicBezTo>
                      <a:pt x="24100" y="1167"/>
                      <a:pt x="24074" y="1133"/>
                      <a:pt x="24047" y="1099"/>
                    </a:cubicBezTo>
                    <a:cubicBezTo>
                      <a:pt x="24021" y="1069"/>
                      <a:pt x="23991" y="1035"/>
                      <a:pt x="23961" y="1006"/>
                    </a:cubicBezTo>
                    <a:cubicBezTo>
                      <a:pt x="23849" y="886"/>
                      <a:pt x="23718" y="777"/>
                      <a:pt x="23576" y="687"/>
                    </a:cubicBezTo>
                    <a:cubicBezTo>
                      <a:pt x="23441" y="597"/>
                      <a:pt x="23295" y="519"/>
                      <a:pt x="23145" y="451"/>
                    </a:cubicBezTo>
                    <a:cubicBezTo>
                      <a:pt x="22849" y="328"/>
                      <a:pt x="22542" y="238"/>
                      <a:pt x="22227" y="178"/>
                    </a:cubicBezTo>
                    <a:cubicBezTo>
                      <a:pt x="22149" y="163"/>
                      <a:pt x="22074" y="148"/>
                      <a:pt x="21995" y="137"/>
                    </a:cubicBezTo>
                    <a:lnTo>
                      <a:pt x="21767" y="103"/>
                    </a:lnTo>
                    <a:cubicBezTo>
                      <a:pt x="21613" y="77"/>
                      <a:pt x="21460" y="66"/>
                      <a:pt x="21306" y="47"/>
                    </a:cubicBezTo>
                    <a:cubicBezTo>
                      <a:pt x="20948" y="16"/>
                      <a:pt x="20588" y="1"/>
                      <a:pt x="20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3"/>
              <p:cNvSpPr/>
              <p:nvPr/>
            </p:nvSpPr>
            <p:spPr>
              <a:xfrm>
                <a:off x="4702151" y="3003608"/>
                <a:ext cx="291002" cy="1996292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5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3049" y="2390"/>
                      <a:pt x="3072" y="4790"/>
                      <a:pt x="2791" y="7154"/>
                    </a:cubicBezTo>
                    <a:cubicBezTo>
                      <a:pt x="2776" y="7303"/>
                      <a:pt x="2753" y="7449"/>
                      <a:pt x="2735" y="7595"/>
                    </a:cubicBezTo>
                    <a:cubicBezTo>
                      <a:pt x="2716" y="7742"/>
                      <a:pt x="2697" y="7891"/>
                      <a:pt x="2671" y="8037"/>
                    </a:cubicBezTo>
                    <a:lnTo>
                      <a:pt x="2604" y="8476"/>
                    </a:lnTo>
                    <a:cubicBezTo>
                      <a:pt x="2577" y="8622"/>
                      <a:pt x="2551" y="8768"/>
                      <a:pt x="2525" y="8914"/>
                    </a:cubicBezTo>
                    <a:lnTo>
                      <a:pt x="2484" y="9135"/>
                    </a:lnTo>
                    <a:cubicBezTo>
                      <a:pt x="2469" y="9206"/>
                      <a:pt x="2454" y="9281"/>
                      <a:pt x="2439" y="9352"/>
                    </a:cubicBezTo>
                    <a:lnTo>
                      <a:pt x="2349" y="9786"/>
                    </a:lnTo>
                    <a:lnTo>
                      <a:pt x="2248" y="10221"/>
                    </a:lnTo>
                    <a:lnTo>
                      <a:pt x="2199" y="10438"/>
                    </a:lnTo>
                    <a:lnTo>
                      <a:pt x="2143" y="10651"/>
                    </a:lnTo>
                    <a:cubicBezTo>
                      <a:pt x="1997" y="11228"/>
                      <a:pt x="1840" y="11801"/>
                      <a:pt x="1671" y="12374"/>
                    </a:cubicBezTo>
                    <a:lnTo>
                      <a:pt x="1154" y="14101"/>
                    </a:lnTo>
                    <a:cubicBezTo>
                      <a:pt x="986" y="14677"/>
                      <a:pt x="813" y="15258"/>
                      <a:pt x="667" y="15850"/>
                    </a:cubicBezTo>
                    <a:cubicBezTo>
                      <a:pt x="518" y="16438"/>
                      <a:pt x="379" y="17029"/>
                      <a:pt x="270" y="17632"/>
                    </a:cubicBezTo>
                    <a:cubicBezTo>
                      <a:pt x="158" y="18235"/>
                      <a:pt x="83" y="18846"/>
                      <a:pt x="42" y="19460"/>
                    </a:cubicBezTo>
                    <a:cubicBezTo>
                      <a:pt x="1" y="20074"/>
                      <a:pt x="8" y="20692"/>
                      <a:pt x="64" y="21310"/>
                    </a:cubicBezTo>
                    <a:cubicBezTo>
                      <a:pt x="83" y="21464"/>
                      <a:pt x="94" y="21617"/>
                      <a:pt x="117" y="21767"/>
                    </a:cubicBezTo>
                    <a:lnTo>
                      <a:pt x="150" y="21999"/>
                    </a:lnTo>
                    <a:cubicBezTo>
                      <a:pt x="165" y="22074"/>
                      <a:pt x="177" y="22153"/>
                      <a:pt x="192" y="22228"/>
                    </a:cubicBezTo>
                    <a:cubicBezTo>
                      <a:pt x="252" y="22542"/>
                      <a:pt x="345" y="22849"/>
                      <a:pt x="469" y="23145"/>
                    </a:cubicBezTo>
                    <a:cubicBezTo>
                      <a:pt x="532" y="23295"/>
                      <a:pt x="611" y="23441"/>
                      <a:pt x="701" y="23579"/>
                    </a:cubicBezTo>
                    <a:cubicBezTo>
                      <a:pt x="795" y="23722"/>
                      <a:pt x="900" y="23849"/>
                      <a:pt x="1023" y="23965"/>
                    </a:cubicBezTo>
                    <a:cubicBezTo>
                      <a:pt x="1049" y="23995"/>
                      <a:pt x="1083" y="24021"/>
                      <a:pt x="1117" y="24048"/>
                    </a:cubicBezTo>
                    <a:cubicBezTo>
                      <a:pt x="1150" y="24078"/>
                      <a:pt x="1184" y="24104"/>
                      <a:pt x="1218" y="24126"/>
                    </a:cubicBezTo>
                    <a:cubicBezTo>
                      <a:pt x="1237" y="24141"/>
                      <a:pt x="1252" y="24152"/>
                      <a:pt x="1270" y="24167"/>
                    </a:cubicBezTo>
                    <a:lnTo>
                      <a:pt x="1326" y="24201"/>
                    </a:lnTo>
                    <a:cubicBezTo>
                      <a:pt x="1364" y="24224"/>
                      <a:pt x="1405" y="24242"/>
                      <a:pt x="1443" y="24261"/>
                    </a:cubicBezTo>
                    <a:cubicBezTo>
                      <a:pt x="1596" y="24340"/>
                      <a:pt x="1765" y="24388"/>
                      <a:pt x="1937" y="24407"/>
                    </a:cubicBezTo>
                    <a:cubicBezTo>
                      <a:pt x="1984" y="24412"/>
                      <a:pt x="2032" y="24415"/>
                      <a:pt x="2080" y="24415"/>
                    </a:cubicBezTo>
                    <a:cubicBezTo>
                      <a:pt x="2209" y="24415"/>
                      <a:pt x="2338" y="24396"/>
                      <a:pt x="2461" y="24355"/>
                    </a:cubicBezTo>
                    <a:cubicBezTo>
                      <a:pt x="2633" y="24295"/>
                      <a:pt x="2787" y="24186"/>
                      <a:pt x="2896" y="24036"/>
                    </a:cubicBezTo>
                    <a:lnTo>
                      <a:pt x="2918" y="24010"/>
                    </a:lnTo>
                    <a:lnTo>
                      <a:pt x="2933" y="23980"/>
                    </a:lnTo>
                    <a:lnTo>
                      <a:pt x="2971" y="23924"/>
                    </a:lnTo>
                    <a:cubicBezTo>
                      <a:pt x="2989" y="23883"/>
                      <a:pt x="3004" y="23842"/>
                      <a:pt x="3019" y="23800"/>
                    </a:cubicBezTo>
                    <a:cubicBezTo>
                      <a:pt x="3049" y="23718"/>
                      <a:pt x="3064" y="23632"/>
                      <a:pt x="3072" y="23546"/>
                    </a:cubicBezTo>
                    <a:cubicBezTo>
                      <a:pt x="3083" y="23377"/>
                      <a:pt x="3057" y="23212"/>
                      <a:pt x="2997" y="23055"/>
                    </a:cubicBezTo>
                    <a:cubicBezTo>
                      <a:pt x="2944" y="22902"/>
                      <a:pt x="2858" y="22759"/>
                      <a:pt x="2753" y="22639"/>
                    </a:cubicBezTo>
                    <a:cubicBezTo>
                      <a:pt x="2648" y="22520"/>
                      <a:pt x="2529" y="22419"/>
                      <a:pt x="2398" y="22332"/>
                    </a:cubicBezTo>
                    <a:cubicBezTo>
                      <a:pt x="2139" y="22171"/>
                      <a:pt x="1866" y="22040"/>
                      <a:pt x="1577" y="21943"/>
                    </a:cubicBezTo>
                    <a:lnTo>
                      <a:pt x="1577" y="21943"/>
                    </a:lnTo>
                    <a:cubicBezTo>
                      <a:pt x="1840" y="22089"/>
                      <a:pt x="2105" y="22231"/>
                      <a:pt x="2326" y="22426"/>
                    </a:cubicBezTo>
                    <a:cubicBezTo>
                      <a:pt x="2383" y="22471"/>
                      <a:pt x="2439" y="22523"/>
                      <a:pt x="2487" y="22576"/>
                    </a:cubicBezTo>
                    <a:cubicBezTo>
                      <a:pt x="2536" y="22628"/>
                      <a:pt x="2581" y="22681"/>
                      <a:pt x="2622" y="22741"/>
                    </a:cubicBezTo>
                    <a:cubicBezTo>
                      <a:pt x="2705" y="22853"/>
                      <a:pt x="2761" y="22980"/>
                      <a:pt x="2795" y="23115"/>
                    </a:cubicBezTo>
                    <a:cubicBezTo>
                      <a:pt x="2828" y="23246"/>
                      <a:pt x="2836" y="23381"/>
                      <a:pt x="2813" y="23516"/>
                    </a:cubicBezTo>
                    <a:cubicBezTo>
                      <a:pt x="2806" y="23576"/>
                      <a:pt x="2787" y="23639"/>
                      <a:pt x="2761" y="23696"/>
                    </a:cubicBezTo>
                    <a:cubicBezTo>
                      <a:pt x="2746" y="23726"/>
                      <a:pt x="2731" y="23752"/>
                      <a:pt x="2716" y="23778"/>
                    </a:cubicBezTo>
                    <a:lnTo>
                      <a:pt x="2690" y="23812"/>
                    </a:lnTo>
                    <a:lnTo>
                      <a:pt x="2675" y="23830"/>
                    </a:lnTo>
                    <a:lnTo>
                      <a:pt x="2660" y="23849"/>
                    </a:lnTo>
                    <a:cubicBezTo>
                      <a:pt x="2581" y="23935"/>
                      <a:pt x="2476" y="23999"/>
                      <a:pt x="2360" y="24025"/>
                    </a:cubicBezTo>
                    <a:cubicBezTo>
                      <a:pt x="2298" y="24041"/>
                      <a:pt x="2234" y="24048"/>
                      <a:pt x="2170" y="24048"/>
                    </a:cubicBezTo>
                    <a:cubicBezTo>
                      <a:pt x="2111" y="24048"/>
                      <a:pt x="2051" y="24042"/>
                      <a:pt x="1993" y="24029"/>
                    </a:cubicBezTo>
                    <a:cubicBezTo>
                      <a:pt x="1473" y="23932"/>
                      <a:pt x="1124" y="23463"/>
                      <a:pt x="937" y="22954"/>
                    </a:cubicBezTo>
                    <a:cubicBezTo>
                      <a:pt x="843" y="22684"/>
                      <a:pt x="780" y="22411"/>
                      <a:pt x="742" y="22130"/>
                    </a:cubicBezTo>
                    <a:cubicBezTo>
                      <a:pt x="735" y="22059"/>
                      <a:pt x="727" y="21988"/>
                      <a:pt x="716" y="21917"/>
                    </a:cubicBezTo>
                    <a:lnTo>
                      <a:pt x="697" y="21699"/>
                    </a:lnTo>
                    <a:cubicBezTo>
                      <a:pt x="682" y="21553"/>
                      <a:pt x="679" y="21407"/>
                      <a:pt x="667" y="21261"/>
                    </a:cubicBezTo>
                    <a:cubicBezTo>
                      <a:pt x="660" y="21186"/>
                      <a:pt x="660" y="21115"/>
                      <a:pt x="660" y="21040"/>
                    </a:cubicBezTo>
                    <a:cubicBezTo>
                      <a:pt x="660" y="20969"/>
                      <a:pt x="656" y="20894"/>
                      <a:pt x="656" y="20823"/>
                    </a:cubicBezTo>
                    <a:cubicBezTo>
                      <a:pt x="656" y="20677"/>
                      <a:pt x="656" y="20531"/>
                      <a:pt x="664" y="20385"/>
                    </a:cubicBezTo>
                    <a:lnTo>
                      <a:pt x="667" y="20164"/>
                    </a:lnTo>
                    <a:lnTo>
                      <a:pt x="682" y="19947"/>
                    </a:lnTo>
                    <a:cubicBezTo>
                      <a:pt x="690" y="19801"/>
                      <a:pt x="705" y="19655"/>
                      <a:pt x="716" y="19509"/>
                    </a:cubicBezTo>
                    <a:cubicBezTo>
                      <a:pt x="776" y="18924"/>
                      <a:pt x="866" y="18340"/>
                      <a:pt x="986" y="17763"/>
                    </a:cubicBezTo>
                    <a:cubicBezTo>
                      <a:pt x="1105" y="17187"/>
                      <a:pt x="1248" y="16610"/>
                      <a:pt x="1401" y="16037"/>
                    </a:cubicBezTo>
                    <a:cubicBezTo>
                      <a:pt x="1555" y="15460"/>
                      <a:pt x="1723" y="14887"/>
                      <a:pt x="1892" y="14314"/>
                    </a:cubicBezTo>
                    <a:cubicBezTo>
                      <a:pt x="2060" y="13741"/>
                      <a:pt x="2237" y="13164"/>
                      <a:pt x="2398" y="12580"/>
                    </a:cubicBezTo>
                    <a:cubicBezTo>
                      <a:pt x="2559" y="12000"/>
                      <a:pt x="2716" y="11412"/>
                      <a:pt x="2851" y="10820"/>
                    </a:cubicBezTo>
                    <a:lnTo>
                      <a:pt x="2899" y="10595"/>
                    </a:lnTo>
                    <a:lnTo>
                      <a:pt x="2948" y="10371"/>
                    </a:lnTo>
                    <a:lnTo>
                      <a:pt x="3042" y="9925"/>
                    </a:lnTo>
                    <a:lnTo>
                      <a:pt x="3120" y="9476"/>
                    </a:lnTo>
                    <a:cubicBezTo>
                      <a:pt x="3132" y="9397"/>
                      <a:pt x="3147" y="9326"/>
                      <a:pt x="3158" y="9247"/>
                    </a:cubicBezTo>
                    <a:lnTo>
                      <a:pt x="3192" y="9022"/>
                    </a:lnTo>
                    <a:cubicBezTo>
                      <a:pt x="3285" y="8419"/>
                      <a:pt x="3345" y="7816"/>
                      <a:pt x="3390" y="7206"/>
                    </a:cubicBezTo>
                    <a:cubicBezTo>
                      <a:pt x="3559" y="4783"/>
                      <a:pt x="3364" y="2334"/>
                      <a:pt x="2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3"/>
              <p:cNvSpPr/>
              <p:nvPr/>
            </p:nvSpPr>
            <p:spPr>
              <a:xfrm>
                <a:off x="4543207" y="4738828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267" y="1"/>
                    </a:moveTo>
                    <a:lnTo>
                      <a:pt x="1267" y="1"/>
                    </a:lnTo>
                    <a:cubicBezTo>
                      <a:pt x="1158" y="20"/>
                      <a:pt x="1057" y="50"/>
                      <a:pt x="960" y="94"/>
                    </a:cubicBezTo>
                    <a:cubicBezTo>
                      <a:pt x="870" y="132"/>
                      <a:pt x="787" y="181"/>
                      <a:pt x="713" y="237"/>
                    </a:cubicBezTo>
                    <a:cubicBezTo>
                      <a:pt x="420" y="439"/>
                      <a:pt x="199" y="731"/>
                      <a:pt x="83" y="1064"/>
                    </a:cubicBezTo>
                    <a:cubicBezTo>
                      <a:pt x="53" y="1154"/>
                      <a:pt x="31" y="1248"/>
                      <a:pt x="20" y="1342"/>
                    </a:cubicBezTo>
                    <a:cubicBezTo>
                      <a:pt x="5" y="1450"/>
                      <a:pt x="1" y="1559"/>
                      <a:pt x="16" y="1664"/>
                    </a:cubicBezTo>
                    <a:cubicBezTo>
                      <a:pt x="121" y="1645"/>
                      <a:pt x="222" y="1615"/>
                      <a:pt x="323" y="1570"/>
                    </a:cubicBezTo>
                    <a:cubicBezTo>
                      <a:pt x="409" y="1533"/>
                      <a:pt x="492" y="1484"/>
                      <a:pt x="570" y="1431"/>
                    </a:cubicBezTo>
                    <a:cubicBezTo>
                      <a:pt x="859" y="1225"/>
                      <a:pt x="1080" y="933"/>
                      <a:pt x="1192" y="596"/>
                    </a:cubicBezTo>
                    <a:cubicBezTo>
                      <a:pt x="1222" y="506"/>
                      <a:pt x="1244" y="417"/>
                      <a:pt x="1259" y="323"/>
                    </a:cubicBezTo>
                    <a:cubicBezTo>
                      <a:pt x="1274" y="214"/>
                      <a:pt x="1278" y="106"/>
                      <a:pt x="12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3"/>
              <p:cNvSpPr/>
              <p:nvPr/>
            </p:nvSpPr>
            <p:spPr>
              <a:xfrm>
                <a:off x="4824629" y="4452173"/>
                <a:ext cx="151674" cy="9174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22" extrusionOk="0">
                    <a:moveTo>
                      <a:pt x="1569" y="1"/>
                    </a:moveTo>
                    <a:cubicBezTo>
                      <a:pt x="1556" y="1"/>
                      <a:pt x="1542" y="1"/>
                      <a:pt x="1529" y="1"/>
                    </a:cubicBezTo>
                    <a:cubicBezTo>
                      <a:pt x="1431" y="5"/>
                      <a:pt x="1334" y="16"/>
                      <a:pt x="1240" y="35"/>
                    </a:cubicBezTo>
                    <a:cubicBezTo>
                      <a:pt x="1064" y="73"/>
                      <a:pt x="896" y="136"/>
                      <a:pt x="739" y="226"/>
                    </a:cubicBezTo>
                    <a:cubicBezTo>
                      <a:pt x="581" y="316"/>
                      <a:pt x="439" y="428"/>
                      <a:pt x="315" y="563"/>
                    </a:cubicBezTo>
                    <a:cubicBezTo>
                      <a:pt x="252" y="634"/>
                      <a:pt x="192" y="709"/>
                      <a:pt x="143" y="792"/>
                    </a:cubicBezTo>
                    <a:cubicBezTo>
                      <a:pt x="83" y="885"/>
                      <a:pt x="34" y="983"/>
                      <a:pt x="1" y="1088"/>
                    </a:cubicBezTo>
                    <a:cubicBezTo>
                      <a:pt x="96" y="1110"/>
                      <a:pt x="191" y="1122"/>
                      <a:pt x="286" y="1122"/>
                    </a:cubicBezTo>
                    <a:cubicBezTo>
                      <a:pt x="299" y="1122"/>
                      <a:pt x="313" y="1122"/>
                      <a:pt x="327" y="1121"/>
                    </a:cubicBezTo>
                    <a:cubicBezTo>
                      <a:pt x="424" y="1117"/>
                      <a:pt x="521" y="1106"/>
                      <a:pt x="615" y="1088"/>
                    </a:cubicBezTo>
                    <a:cubicBezTo>
                      <a:pt x="971" y="1013"/>
                      <a:pt x="1293" y="829"/>
                      <a:pt x="1540" y="563"/>
                    </a:cubicBezTo>
                    <a:cubicBezTo>
                      <a:pt x="1607" y="488"/>
                      <a:pt x="1664" y="413"/>
                      <a:pt x="1716" y="331"/>
                    </a:cubicBezTo>
                    <a:cubicBezTo>
                      <a:pt x="1772" y="237"/>
                      <a:pt x="1821" y="140"/>
                      <a:pt x="1855" y="35"/>
                    </a:cubicBezTo>
                    <a:cubicBezTo>
                      <a:pt x="1760" y="12"/>
                      <a:pt x="1664" y="1"/>
                      <a:pt x="1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3"/>
              <p:cNvSpPr/>
              <p:nvPr/>
            </p:nvSpPr>
            <p:spPr>
              <a:xfrm>
                <a:off x="3538933" y="458307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11924" y="0"/>
                    </a:moveTo>
                    <a:cubicBezTo>
                      <a:pt x="11871" y="0"/>
                      <a:pt x="11817" y="1"/>
                      <a:pt x="11763" y="3"/>
                    </a:cubicBezTo>
                    <a:cubicBezTo>
                      <a:pt x="11606" y="11"/>
                      <a:pt x="11445" y="15"/>
                      <a:pt x="11288" y="30"/>
                    </a:cubicBezTo>
                    <a:cubicBezTo>
                      <a:pt x="11127" y="45"/>
                      <a:pt x="10969" y="56"/>
                      <a:pt x="10812" y="74"/>
                    </a:cubicBezTo>
                    <a:cubicBezTo>
                      <a:pt x="10179" y="153"/>
                      <a:pt x="9554" y="280"/>
                      <a:pt x="8940" y="453"/>
                    </a:cubicBezTo>
                    <a:cubicBezTo>
                      <a:pt x="8325" y="621"/>
                      <a:pt x="7722" y="824"/>
                      <a:pt x="7131" y="1048"/>
                    </a:cubicBezTo>
                    <a:cubicBezTo>
                      <a:pt x="5947" y="1498"/>
                      <a:pt x="4798" y="2007"/>
                      <a:pt x="3625" y="2445"/>
                    </a:cubicBezTo>
                    <a:cubicBezTo>
                      <a:pt x="2457" y="2883"/>
                      <a:pt x="1255" y="3250"/>
                      <a:pt x="0" y="3408"/>
                    </a:cubicBezTo>
                    <a:cubicBezTo>
                      <a:pt x="637" y="3408"/>
                      <a:pt x="1266" y="3344"/>
                      <a:pt x="1888" y="3217"/>
                    </a:cubicBezTo>
                    <a:lnTo>
                      <a:pt x="2352" y="3116"/>
                    </a:lnTo>
                    <a:lnTo>
                      <a:pt x="2813" y="2999"/>
                    </a:lnTo>
                    <a:cubicBezTo>
                      <a:pt x="2966" y="2958"/>
                      <a:pt x="3120" y="2917"/>
                      <a:pt x="3273" y="2872"/>
                    </a:cubicBezTo>
                    <a:lnTo>
                      <a:pt x="3726" y="2730"/>
                    </a:lnTo>
                    <a:cubicBezTo>
                      <a:pt x="4932" y="2344"/>
                      <a:pt x="6097" y="1853"/>
                      <a:pt x="7266" y="1408"/>
                    </a:cubicBezTo>
                    <a:cubicBezTo>
                      <a:pt x="8438" y="966"/>
                      <a:pt x="9625" y="580"/>
                      <a:pt x="10853" y="370"/>
                    </a:cubicBezTo>
                    <a:cubicBezTo>
                      <a:pt x="11007" y="348"/>
                      <a:pt x="11160" y="322"/>
                      <a:pt x="11314" y="303"/>
                    </a:cubicBezTo>
                    <a:cubicBezTo>
                      <a:pt x="11468" y="288"/>
                      <a:pt x="11621" y="269"/>
                      <a:pt x="11778" y="258"/>
                    </a:cubicBezTo>
                    <a:cubicBezTo>
                      <a:pt x="11932" y="243"/>
                      <a:pt x="12086" y="232"/>
                      <a:pt x="12243" y="228"/>
                    </a:cubicBezTo>
                    <a:cubicBezTo>
                      <a:pt x="12400" y="224"/>
                      <a:pt x="12554" y="224"/>
                      <a:pt x="12711" y="224"/>
                    </a:cubicBezTo>
                    <a:cubicBezTo>
                      <a:pt x="13336" y="236"/>
                      <a:pt x="13958" y="318"/>
                      <a:pt x="14565" y="479"/>
                    </a:cubicBezTo>
                    <a:cubicBezTo>
                      <a:pt x="13977" y="239"/>
                      <a:pt x="13355" y="89"/>
                      <a:pt x="12722" y="33"/>
                    </a:cubicBezTo>
                    <a:cubicBezTo>
                      <a:pt x="12561" y="22"/>
                      <a:pt x="12404" y="3"/>
                      <a:pt x="12243" y="3"/>
                    </a:cubicBezTo>
                    <a:cubicBezTo>
                      <a:pt x="12138" y="3"/>
                      <a:pt x="12031" y="0"/>
                      <a:pt x="11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3"/>
              <p:cNvSpPr/>
              <p:nvPr/>
            </p:nvSpPr>
            <p:spPr>
              <a:xfrm>
                <a:off x="4673044" y="3447899"/>
                <a:ext cx="279064" cy="119098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6" extrusionOk="0">
                    <a:moveTo>
                      <a:pt x="3413" y="1"/>
                    </a:moveTo>
                    <a:lnTo>
                      <a:pt x="3413" y="1"/>
                    </a:lnTo>
                    <a:cubicBezTo>
                      <a:pt x="3255" y="1251"/>
                      <a:pt x="2888" y="2454"/>
                      <a:pt x="2450" y="3626"/>
                    </a:cubicBezTo>
                    <a:cubicBezTo>
                      <a:pt x="2008" y="4794"/>
                      <a:pt x="1499" y="5944"/>
                      <a:pt x="1053" y="7127"/>
                    </a:cubicBezTo>
                    <a:cubicBezTo>
                      <a:pt x="829" y="7719"/>
                      <a:pt x="623" y="8322"/>
                      <a:pt x="454" y="8936"/>
                    </a:cubicBezTo>
                    <a:cubicBezTo>
                      <a:pt x="282" y="9551"/>
                      <a:pt x="158" y="10176"/>
                      <a:pt x="80" y="10809"/>
                    </a:cubicBezTo>
                    <a:cubicBezTo>
                      <a:pt x="61" y="10966"/>
                      <a:pt x="42" y="11127"/>
                      <a:pt x="31" y="11285"/>
                    </a:cubicBezTo>
                    <a:cubicBezTo>
                      <a:pt x="20" y="11446"/>
                      <a:pt x="12" y="11603"/>
                      <a:pt x="8" y="11764"/>
                    </a:cubicBezTo>
                    <a:cubicBezTo>
                      <a:pt x="1" y="11921"/>
                      <a:pt x="1" y="12082"/>
                      <a:pt x="8" y="12240"/>
                    </a:cubicBezTo>
                    <a:cubicBezTo>
                      <a:pt x="12" y="12401"/>
                      <a:pt x="27" y="12558"/>
                      <a:pt x="35" y="12719"/>
                    </a:cubicBezTo>
                    <a:cubicBezTo>
                      <a:pt x="91" y="13352"/>
                      <a:pt x="241" y="13973"/>
                      <a:pt x="477" y="14565"/>
                    </a:cubicBezTo>
                    <a:cubicBezTo>
                      <a:pt x="319" y="13958"/>
                      <a:pt x="237" y="13333"/>
                      <a:pt x="229" y="12708"/>
                    </a:cubicBezTo>
                    <a:cubicBezTo>
                      <a:pt x="233" y="12550"/>
                      <a:pt x="222" y="12397"/>
                      <a:pt x="233" y="12240"/>
                    </a:cubicBezTo>
                    <a:cubicBezTo>
                      <a:pt x="241" y="12086"/>
                      <a:pt x="244" y="11929"/>
                      <a:pt x="259" y="11775"/>
                    </a:cubicBezTo>
                    <a:cubicBezTo>
                      <a:pt x="274" y="11622"/>
                      <a:pt x="286" y="11464"/>
                      <a:pt x="308" y="11311"/>
                    </a:cubicBezTo>
                    <a:cubicBezTo>
                      <a:pt x="327" y="11157"/>
                      <a:pt x="349" y="11004"/>
                      <a:pt x="375" y="10850"/>
                    </a:cubicBezTo>
                    <a:cubicBezTo>
                      <a:pt x="585" y="9625"/>
                      <a:pt x="967" y="8438"/>
                      <a:pt x="1413" y="7266"/>
                    </a:cubicBezTo>
                    <a:cubicBezTo>
                      <a:pt x="1855" y="6094"/>
                      <a:pt x="2345" y="4929"/>
                      <a:pt x="2735" y="3723"/>
                    </a:cubicBezTo>
                    <a:lnTo>
                      <a:pt x="2873" y="3270"/>
                    </a:lnTo>
                    <a:cubicBezTo>
                      <a:pt x="2918" y="3116"/>
                      <a:pt x="2963" y="2967"/>
                      <a:pt x="3004" y="2813"/>
                    </a:cubicBezTo>
                    <a:lnTo>
                      <a:pt x="3121" y="2352"/>
                    </a:lnTo>
                    <a:lnTo>
                      <a:pt x="3222" y="1884"/>
                    </a:lnTo>
                    <a:cubicBezTo>
                      <a:pt x="3345" y="1266"/>
                      <a:pt x="3409" y="633"/>
                      <a:pt x="3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3"/>
              <p:cNvSpPr/>
              <p:nvPr/>
            </p:nvSpPr>
            <p:spPr>
              <a:xfrm>
                <a:off x="4905818" y="4824923"/>
                <a:ext cx="229106" cy="236137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8" extrusionOk="0">
                    <a:moveTo>
                      <a:pt x="2783" y="0"/>
                    </a:moveTo>
                    <a:lnTo>
                      <a:pt x="2745" y="4"/>
                    </a:lnTo>
                    <a:cubicBezTo>
                      <a:pt x="2727" y="60"/>
                      <a:pt x="2712" y="120"/>
                      <a:pt x="2693" y="180"/>
                    </a:cubicBezTo>
                    <a:lnTo>
                      <a:pt x="2652" y="360"/>
                    </a:lnTo>
                    <a:cubicBezTo>
                      <a:pt x="2625" y="476"/>
                      <a:pt x="2603" y="596"/>
                      <a:pt x="2581" y="716"/>
                    </a:cubicBezTo>
                    <a:cubicBezTo>
                      <a:pt x="2539" y="951"/>
                      <a:pt x="2509" y="1191"/>
                      <a:pt x="2487" y="1427"/>
                    </a:cubicBezTo>
                    <a:cubicBezTo>
                      <a:pt x="2461" y="1663"/>
                      <a:pt x="2446" y="1903"/>
                      <a:pt x="2431" y="2139"/>
                    </a:cubicBezTo>
                    <a:lnTo>
                      <a:pt x="2419" y="2494"/>
                    </a:lnTo>
                    <a:cubicBezTo>
                      <a:pt x="2419" y="2500"/>
                      <a:pt x="2419" y="2505"/>
                      <a:pt x="2419" y="2511"/>
                    </a:cubicBezTo>
                    <a:lnTo>
                      <a:pt x="2419" y="2511"/>
                    </a:lnTo>
                    <a:cubicBezTo>
                      <a:pt x="2304" y="2514"/>
                      <a:pt x="2188" y="2519"/>
                      <a:pt x="2071" y="2524"/>
                    </a:cubicBezTo>
                    <a:cubicBezTo>
                      <a:pt x="1843" y="2536"/>
                      <a:pt x="1611" y="2551"/>
                      <a:pt x="1382" y="2577"/>
                    </a:cubicBezTo>
                    <a:cubicBezTo>
                      <a:pt x="1150" y="2603"/>
                      <a:pt x="921" y="2633"/>
                      <a:pt x="689" y="2674"/>
                    </a:cubicBezTo>
                    <a:cubicBezTo>
                      <a:pt x="577" y="2697"/>
                      <a:pt x="461" y="2715"/>
                      <a:pt x="345" y="2742"/>
                    </a:cubicBezTo>
                    <a:lnTo>
                      <a:pt x="172" y="2783"/>
                    </a:lnTo>
                    <a:cubicBezTo>
                      <a:pt x="116" y="2798"/>
                      <a:pt x="56" y="2813"/>
                      <a:pt x="0" y="2831"/>
                    </a:cubicBezTo>
                    <a:lnTo>
                      <a:pt x="0" y="2869"/>
                    </a:lnTo>
                    <a:lnTo>
                      <a:pt x="689" y="2876"/>
                    </a:lnTo>
                    <a:lnTo>
                      <a:pt x="1382" y="2880"/>
                    </a:lnTo>
                    <a:lnTo>
                      <a:pt x="2764" y="2888"/>
                    </a:lnTo>
                    <a:lnTo>
                      <a:pt x="2801" y="2888"/>
                    </a:lnTo>
                    <a:lnTo>
                      <a:pt x="2801" y="2850"/>
                    </a:lnTo>
                    <a:lnTo>
                      <a:pt x="2798" y="1423"/>
                    </a:lnTo>
                    <a:lnTo>
                      <a:pt x="2794" y="712"/>
                    </a:lnTo>
                    <a:lnTo>
                      <a:pt x="27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23"/>
            <p:cNvGrpSpPr/>
            <p:nvPr/>
          </p:nvGrpSpPr>
          <p:grpSpPr>
            <a:xfrm>
              <a:off x="131900" y="142809"/>
              <a:ext cx="1749060" cy="1746179"/>
              <a:chOff x="126542" y="60037"/>
              <a:chExt cx="2035211" cy="2031859"/>
            </a:xfrm>
          </p:grpSpPr>
          <p:sp>
            <p:nvSpPr>
              <p:cNvPr id="882" name="Google Shape;882;p23"/>
              <p:cNvSpPr/>
              <p:nvPr/>
            </p:nvSpPr>
            <p:spPr>
              <a:xfrm>
                <a:off x="164561" y="200175"/>
                <a:ext cx="1997192" cy="281026"/>
              </a:xfrm>
              <a:custGeom>
                <a:avLst/>
                <a:gdLst/>
                <a:ahLst/>
                <a:cxnLst/>
                <a:rect l="l" t="t" r="r" b="b"/>
                <a:pathLst>
                  <a:path w="24426" h="3437" extrusionOk="0">
                    <a:moveTo>
                      <a:pt x="18871" y="1"/>
                    </a:moveTo>
                    <a:cubicBezTo>
                      <a:pt x="18319" y="1"/>
                      <a:pt x="17767" y="20"/>
                      <a:pt x="17216" y="58"/>
                    </a:cubicBezTo>
                    <a:cubicBezTo>
                      <a:pt x="16613" y="103"/>
                      <a:pt x="16007" y="163"/>
                      <a:pt x="15404" y="257"/>
                    </a:cubicBezTo>
                    <a:lnTo>
                      <a:pt x="15175" y="291"/>
                    </a:lnTo>
                    <a:cubicBezTo>
                      <a:pt x="15100" y="302"/>
                      <a:pt x="15026" y="317"/>
                      <a:pt x="14951" y="328"/>
                    </a:cubicBezTo>
                    <a:lnTo>
                      <a:pt x="14501" y="407"/>
                    </a:lnTo>
                    <a:lnTo>
                      <a:pt x="14052" y="500"/>
                    </a:lnTo>
                    <a:lnTo>
                      <a:pt x="13831" y="549"/>
                    </a:lnTo>
                    <a:lnTo>
                      <a:pt x="13606" y="598"/>
                    </a:lnTo>
                    <a:cubicBezTo>
                      <a:pt x="13014" y="733"/>
                      <a:pt x="12423" y="890"/>
                      <a:pt x="11846" y="1051"/>
                    </a:cubicBezTo>
                    <a:cubicBezTo>
                      <a:pt x="11265" y="1216"/>
                      <a:pt x="10689" y="1384"/>
                      <a:pt x="10112" y="1556"/>
                    </a:cubicBezTo>
                    <a:cubicBezTo>
                      <a:pt x="9539" y="1725"/>
                      <a:pt x="8962" y="1894"/>
                      <a:pt x="8389" y="2047"/>
                    </a:cubicBezTo>
                    <a:cubicBezTo>
                      <a:pt x="7816" y="2204"/>
                      <a:pt x="7240" y="2343"/>
                      <a:pt x="6659" y="2463"/>
                    </a:cubicBezTo>
                    <a:cubicBezTo>
                      <a:pt x="6086" y="2583"/>
                      <a:pt x="5502" y="2672"/>
                      <a:pt x="4918" y="2732"/>
                    </a:cubicBezTo>
                    <a:cubicBezTo>
                      <a:pt x="4772" y="2744"/>
                      <a:pt x="4625" y="2759"/>
                      <a:pt x="4479" y="2766"/>
                    </a:cubicBezTo>
                    <a:lnTo>
                      <a:pt x="4262" y="2781"/>
                    </a:lnTo>
                    <a:lnTo>
                      <a:pt x="4041" y="2789"/>
                    </a:lnTo>
                    <a:cubicBezTo>
                      <a:pt x="3895" y="2792"/>
                      <a:pt x="3749" y="2792"/>
                      <a:pt x="3603" y="2792"/>
                    </a:cubicBezTo>
                    <a:cubicBezTo>
                      <a:pt x="3581" y="2793"/>
                      <a:pt x="3559" y="2794"/>
                      <a:pt x="3538" y="2794"/>
                    </a:cubicBezTo>
                    <a:cubicBezTo>
                      <a:pt x="3486" y="2794"/>
                      <a:pt x="3435" y="2791"/>
                      <a:pt x="3382" y="2789"/>
                    </a:cubicBezTo>
                    <a:cubicBezTo>
                      <a:pt x="3311" y="2785"/>
                      <a:pt x="3236" y="2785"/>
                      <a:pt x="3165" y="2781"/>
                    </a:cubicBezTo>
                    <a:cubicBezTo>
                      <a:pt x="3019" y="2770"/>
                      <a:pt x="2873" y="2766"/>
                      <a:pt x="2727" y="2751"/>
                    </a:cubicBezTo>
                    <a:lnTo>
                      <a:pt x="2509" y="2732"/>
                    </a:lnTo>
                    <a:cubicBezTo>
                      <a:pt x="2435" y="2725"/>
                      <a:pt x="2367" y="2714"/>
                      <a:pt x="2296" y="2706"/>
                    </a:cubicBezTo>
                    <a:cubicBezTo>
                      <a:pt x="2015" y="2669"/>
                      <a:pt x="1738" y="2605"/>
                      <a:pt x="1472" y="2511"/>
                    </a:cubicBezTo>
                    <a:cubicBezTo>
                      <a:pt x="959" y="2328"/>
                      <a:pt x="491" y="1976"/>
                      <a:pt x="397" y="1455"/>
                    </a:cubicBezTo>
                    <a:cubicBezTo>
                      <a:pt x="371" y="1335"/>
                      <a:pt x="371" y="1208"/>
                      <a:pt x="397" y="1088"/>
                    </a:cubicBezTo>
                    <a:cubicBezTo>
                      <a:pt x="427" y="972"/>
                      <a:pt x="491" y="867"/>
                      <a:pt x="577" y="789"/>
                    </a:cubicBezTo>
                    <a:lnTo>
                      <a:pt x="596" y="774"/>
                    </a:lnTo>
                    <a:lnTo>
                      <a:pt x="614" y="759"/>
                    </a:lnTo>
                    <a:lnTo>
                      <a:pt x="648" y="733"/>
                    </a:lnTo>
                    <a:cubicBezTo>
                      <a:pt x="674" y="718"/>
                      <a:pt x="701" y="703"/>
                      <a:pt x="731" y="688"/>
                    </a:cubicBezTo>
                    <a:cubicBezTo>
                      <a:pt x="787" y="661"/>
                      <a:pt x="850" y="643"/>
                      <a:pt x="910" y="635"/>
                    </a:cubicBezTo>
                    <a:cubicBezTo>
                      <a:pt x="962" y="627"/>
                      <a:pt x="1014" y="622"/>
                      <a:pt x="1066" y="622"/>
                    </a:cubicBezTo>
                    <a:cubicBezTo>
                      <a:pt x="1148" y="622"/>
                      <a:pt x="1230" y="633"/>
                      <a:pt x="1311" y="654"/>
                    </a:cubicBezTo>
                    <a:cubicBezTo>
                      <a:pt x="1446" y="688"/>
                      <a:pt x="1573" y="744"/>
                      <a:pt x="1686" y="826"/>
                    </a:cubicBezTo>
                    <a:cubicBezTo>
                      <a:pt x="1745" y="867"/>
                      <a:pt x="1798" y="912"/>
                      <a:pt x="1850" y="961"/>
                    </a:cubicBezTo>
                    <a:cubicBezTo>
                      <a:pt x="1903" y="1010"/>
                      <a:pt x="1955" y="1066"/>
                      <a:pt x="2000" y="1118"/>
                    </a:cubicBezTo>
                    <a:cubicBezTo>
                      <a:pt x="2195" y="1343"/>
                      <a:pt x="2337" y="1609"/>
                      <a:pt x="2483" y="1871"/>
                    </a:cubicBezTo>
                    <a:cubicBezTo>
                      <a:pt x="2386" y="1583"/>
                      <a:pt x="2255" y="1309"/>
                      <a:pt x="2094" y="1051"/>
                    </a:cubicBezTo>
                    <a:cubicBezTo>
                      <a:pt x="2008" y="920"/>
                      <a:pt x="1907" y="800"/>
                      <a:pt x="1787" y="695"/>
                    </a:cubicBezTo>
                    <a:cubicBezTo>
                      <a:pt x="1667" y="590"/>
                      <a:pt x="1525" y="504"/>
                      <a:pt x="1371" y="452"/>
                    </a:cubicBezTo>
                    <a:cubicBezTo>
                      <a:pt x="1237" y="401"/>
                      <a:pt x="1099" y="374"/>
                      <a:pt x="957" y="374"/>
                    </a:cubicBezTo>
                    <a:cubicBezTo>
                      <a:pt x="931" y="374"/>
                      <a:pt x="906" y="375"/>
                      <a:pt x="880" y="377"/>
                    </a:cubicBezTo>
                    <a:cubicBezTo>
                      <a:pt x="794" y="380"/>
                      <a:pt x="708" y="399"/>
                      <a:pt x="626" y="429"/>
                    </a:cubicBezTo>
                    <a:cubicBezTo>
                      <a:pt x="585" y="440"/>
                      <a:pt x="543" y="459"/>
                      <a:pt x="502" y="478"/>
                    </a:cubicBezTo>
                    <a:lnTo>
                      <a:pt x="446" y="515"/>
                    </a:lnTo>
                    <a:lnTo>
                      <a:pt x="416" y="530"/>
                    </a:lnTo>
                    <a:lnTo>
                      <a:pt x="390" y="553"/>
                    </a:lnTo>
                    <a:cubicBezTo>
                      <a:pt x="240" y="661"/>
                      <a:pt x="131" y="815"/>
                      <a:pt x="71" y="987"/>
                    </a:cubicBezTo>
                    <a:cubicBezTo>
                      <a:pt x="15" y="1156"/>
                      <a:pt x="0" y="1335"/>
                      <a:pt x="19" y="1512"/>
                    </a:cubicBezTo>
                    <a:cubicBezTo>
                      <a:pt x="38" y="1684"/>
                      <a:pt x="90" y="1852"/>
                      <a:pt x="165" y="2006"/>
                    </a:cubicBezTo>
                    <a:cubicBezTo>
                      <a:pt x="184" y="2047"/>
                      <a:pt x="203" y="2085"/>
                      <a:pt x="225" y="2126"/>
                    </a:cubicBezTo>
                    <a:lnTo>
                      <a:pt x="259" y="2182"/>
                    </a:lnTo>
                    <a:cubicBezTo>
                      <a:pt x="274" y="2201"/>
                      <a:pt x="285" y="2216"/>
                      <a:pt x="296" y="2234"/>
                    </a:cubicBezTo>
                    <a:cubicBezTo>
                      <a:pt x="322" y="2268"/>
                      <a:pt x="349" y="2302"/>
                      <a:pt x="379" y="2335"/>
                    </a:cubicBezTo>
                    <a:cubicBezTo>
                      <a:pt x="405" y="2369"/>
                      <a:pt x="431" y="2399"/>
                      <a:pt x="461" y="2429"/>
                    </a:cubicBezTo>
                    <a:cubicBezTo>
                      <a:pt x="577" y="2553"/>
                      <a:pt x="704" y="2658"/>
                      <a:pt x="847" y="2751"/>
                    </a:cubicBezTo>
                    <a:cubicBezTo>
                      <a:pt x="985" y="2841"/>
                      <a:pt x="1128" y="2920"/>
                      <a:pt x="1281" y="2983"/>
                    </a:cubicBezTo>
                    <a:cubicBezTo>
                      <a:pt x="1573" y="3107"/>
                      <a:pt x="1880" y="3201"/>
                      <a:pt x="2195" y="3257"/>
                    </a:cubicBezTo>
                    <a:cubicBezTo>
                      <a:pt x="2274" y="3272"/>
                      <a:pt x="2352" y="3287"/>
                      <a:pt x="2427" y="3298"/>
                    </a:cubicBezTo>
                    <a:lnTo>
                      <a:pt x="2656" y="3332"/>
                    </a:lnTo>
                    <a:cubicBezTo>
                      <a:pt x="2809" y="3358"/>
                      <a:pt x="2963" y="3369"/>
                      <a:pt x="3116" y="3388"/>
                    </a:cubicBezTo>
                    <a:cubicBezTo>
                      <a:pt x="3473" y="3420"/>
                      <a:pt x="3829" y="3436"/>
                      <a:pt x="4185" y="3436"/>
                    </a:cubicBezTo>
                    <a:cubicBezTo>
                      <a:pt x="4446" y="3436"/>
                      <a:pt x="4706" y="3428"/>
                      <a:pt x="4966" y="3410"/>
                    </a:cubicBezTo>
                    <a:cubicBezTo>
                      <a:pt x="5580" y="3369"/>
                      <a:pt x="6191" y="3290"/>
                      <a:pt x="6794" y="3182"/>
                    </a:cubicBezTo>
                    <a:cubicBezTo>
                      <a:pt x="7397" y="3073"/>
                      <a:pt x="7989" y="2938"/>
                      <a:pt x="8577" y="2785"/>
                    </a:cubicBezTo>
                    <a:cubicBezTo>
                      <a:pt x="9164" y="2631"/>
                      <a:pt x="9745" y="2467"/>
                      <a:pt x="10325" y="2298"/>
                    </a:cubicBezTo>
                    <a:lnTo>
                      <a:pt x="12052" y="1781"/>
                    </a:lnTo>
                    <a:cubicBezTo>
                      <a:pt x="12625" y="1613"/>
                      <a:pt x="13198" y="1452"/>
                      <a:pt x="13775" y="1306"/>
                    </a:cubicBezTo>
                    <a:lnTo>
                      <a:pt x="13988" y="1253"/>
                    </a:lnTo>
                    <a:lnTo>
                      <a:pt x="14205" y="1204"/>
                    </a:lnTo>
                    <a:lnTo>
                      <a:pt x="14640" y="1103"/>
                    </a:lnTo>
                    <a:lnTo>
                      <a:pt x="15074" y="1013"/>
                    </a:lnTo>
                    <a:cubicBezTo>
                      <a:pt x="15145" y="998"/>
                      <a:pt x="15220" y="983"/>
                      <a:pt x="15291" y="968"/>
                    </a:cubicBezTo>
                    <a:lnTo>
                      <a:pt x="15512" y="931"/>
                    </a:lnTo>
                    <a:cubicBezTo>
                      <a:pt x="15658" y="905"/>
                      <a:pt x="15805" y="875"/>
                      <a:pt x="15951" y="852"/>
                    </a:cubicBezTo>
                    <a:lnTo>
                      <a:pt x="16389" y="781"/>
                    </a:lnTo>
                    <a:cubicBezTo>
                      <a:pt x="16535" y="759"/>
                      <a:pt x="16681" y="736"/>
                      <a:pt x="16831" y="718"/>
                    </a:cubicBezTo>
                    <a:cubicBezTo>
                      <a:pt x="16977" y="699"/>
                      <a:pt x="17123" y="676"/>
                      <a:pt x="17273" y="661"/>
                    </a:cubicBezTo>
                    <a:cubicBezTo>
                      <a:pt x="18402" y="527"/>
                      <a:pt x="19540" y="462"/>
                      <a:pt x="20683" y="462"/>
                    </a:cubicBezTo>
                    <a:cubicBezTo>
                      <a:pt x="21928" y="462"/>
                      <a:pt x="23178" y="539"/>
                      <a:pt x="24426" y="688"/>
                    </a:cubicBezTo>
                    <a:cubicBezTo>
                      <a:pt x="22620" y="225"/>
                      <a:pt x="20747" y="1"/>
                      <a:pt x="18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3"/>
              <p:cNvSpPr/>
              <p:nvPr/>
            </p:nvSpPr>
            <p:spPr>
              <a:xfrm>
                <a:off x="259731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1476" y="1"/>
                    </a:moveTo>
                    <a:cubicBezTo>
                      <a:pt x="1348" y="1"/>
                      <a:pt x="1220" y="22"/>
                      <a:pt x="1098" y="62"/>
                    </a:cubicBezTo>
                    <a:cubicBezTo>
                      <a:pt x="926" y="122"/>
                      <a:pt x="772" y="231"/>
                      <a:pt x="664" y="377"/>
                    </a:cubicBezTo>
                    <a:lnTo>
                      <a:pt x="645" y="407"/>
                    </a:lnTo>
                    <a:lnTo>
                      <a:pt x="626" y="433"/>
                    </a:lnTo>
                    <a:lnTo>
                      <a:pt x="593" y="493"/>
                    </a:lnTo>
                    <a:cubicBezTo>
                      <a:pt x="570" y="534"/>
                      <a:pt x="555" y="575"/>
                      <a:pt x="540" y="617"/>
                    </a:cubicBezTo>
                    <a:cubicBezTo>
                      <a:pt x="510" y="699"/>
                      <a:pt x="495" y="785"/>
                      <a:pt x="488" y="871"/>
                    </a:cubicBezTo>
                    <a:cubicBezTo>
                      <a:pt x="480" y="1036"/>
                      <a:pt x="507" y="1205"/>
                      <a:pt x="566" y="1358"/>
                    </a:cubicBezTo>
                    <a:cubicBezTo>
                      <a:pt x="619" y="1512"/>
                      <a:pt x="705" y="1654"/>
                      <a:pt x="810" y="1774"/>
                    </a:cubicBezTo>
                    <a:cubicBezTo>
                      <a:pt x="915" y="1890"/>
                      <a:pt x="1035" y="1995"/>
                      <a:pt x="1166" y="2081"/>
                    </a:cubicBezTo>
                    <a:cubicBezTo>
                      <a:pt x="1424" y="2242"/>
                      <a:pt x="1701" y="2373"/>
                      <a:pt x="1986" y="2470"/>
                    </a:cubicBezTo>
                    <a:cubicBezTo>
                      <a:pt x="1724" y="2324"/>
                      <a:pt x="1458" y="2178"/>
                      <a:pt x="1237" y="1987"/>
                    </a:cubicBezTo>
                    <a:cubicBezTo>
                      <a:pt x="1181" y="1939"/>
                      <a:pt x="1128" y="1890"/>
                      <a:pt x="1076" y="1838"/>
                    </a:cubicBezTo>
                    <a:cubicBezTo>
                      <a:pt x="1027" y="1785"/>
                      <a:pt x="982" y="1729"/>
                      <a:pt x="941" y="1673"/>
                    </a:cubicBezTo>
                    <a:cubicBezTo>
                      <a:pt x="859" y="1557"/>
                      <a:pt x="802" y="1433"/>
                      <a:pt x="769" y="1298"/>
                    </a:cubicBezTo>
                    <a:cubicBezTo>
                      <a:pt x="735" y="1167"/>
                      <a:pt x="731" y="1032"/>
                      <a:pt x="750" y="897"/>
                    </a:cubicBezTo>
                    <a:cubicBezTo>
                      <a:pt x="761" y="834"/>
                      <a:pt x="780" y="774"/>
                      <a:pt x="802" y="714"/>
                    </a:cubicBezTo>
                    <a:cubicBezTo>
                      <a:pt x="817" y="688"/>
                      <a:pt x="832" y="662"/>
                      <a:pt x="847" y="635"/>
                    </a:cubicBezTo>
                    <a:lnTo>
                      <a:pt x="874" y="598"/>
                    </a:lnTo>
                    <a:lnTo>
                      <a:pt x="889" y="579"/>
                    </a:lnTo>
                    <a:lnTo>
                      <a:pt x="904" y="564"/>
                    </a:lnTo>
                    <a:cubicBezTo>
                      <a:pt x="982" y="474"/>
                      <a:pt x="1087" y="414"/>
                      <a:pt x="1203" y="384"/>
                    </a:cubicBezTo>
                    <a:cubicBezTo>
                      <a:pt x="1265" y="371"/>
                      <a:pt x="1330" y="364"/>
                      <a:pt x="1394" y="364"/>
                    </a:cubicBezTo>
                    <a:cubicBezTo>
                      <a:pt x="1453" y="364"/>
                      <a:pt x="1513" y="370"/>
                      <a:pt x="1570" y="381"/>
                    </a:cubicBezTo>
                    <a:cubicBezTo>
                      <a:pt x="2091" y="478"/>
                      <a:pt x="2443" y="946"/>
                      <a:pt x="2626" y="1459"/>
                    </a:cubicBezTo>
                    <a:cubicBezTo>
                      <a:pt x="2720" y="1725"/>
                      <a:pt x="2784" y="2002"/>
                      <a:pt x="2821" y="2279"/>
                    </a:cubicBezTo>
                    <a:cubicBezTo>
                      <a:pt x="2829" y="2351"/>
                      <a:pt x="2840" y="2422"/>
                      <a:pt x="2847" y="2497"/>
                    </a:cubicBezTo>
                    <a:lnTo>
                      <a:pt x="2866" y="2714"/>
                    </a:lnTo>
                    <a:cubicBezTo>
                      <a:pt x="2881" y="2860"/>
                      <a:pt x="2885" y="3006"/>
                      <a:pt x="2896" y="3152"/>
                    </a:cubicBezTo>
                    <a:cubicBezTo>
                      <a:pt x="2900" y="3223"/>
                      <a:pt x="2903" y="3298"/>
                      <a:pt x="2903" y="3369"/>
                    </a:cubicBezTo>
                    <a:cubicBezTo>
                      <a:pt x="2903" y="3444"/>
                      <a:pt x="2907" y="3515"/>
                      <a:pt x="2907" y="3590"/>
                    </a:cubicBezTo>
                    <a:cubicBezTo>
                      <a:pt x="2907" y="3736"/>
                      <a:pt x="2911" y="3882"/>
                      <a:pt x="2903" y="4028"/>
                    </a:cubicBezTo>
                    <a:lnTo>
                      <a:pt x="2896" y="4246"/>
                    </a:lnTo>
                    <a:lnTo>
                      <a:pt x="2881" y="4467"/>
                    </a:lnTo>
                    <a:cubicBezTo>
                      <a:pt x="2873" y="4613"/>
                      <a:pt x="2858" y="4759"/>
                      <a:pt x="2847" y="4905"/>
                    </a:cubicBezTo>
                    <a:cubicBezTo>
                      <a:pt x="2787" y="5489"/>
                      <a:pt x="2697" y="6069"/>
                      <a:pt x="2578" y="6646"/>
                    </a:cubicBezTo>
                    <a:cubicBezTo>
                      <a:pt x="2458" y="7227"/>
                      <a:pt x="2315" y="7800"/>
                      <a:pt x="2162" y="8376"/>
                    </a:cubicBezTo>
                    <a:cubicBezTo>
                      <a:pt x="2008" y="8949"/>
                      <a:pt x="1840" y="9522"/>
                      <a:pt x="1671" y="10099"/>
                    </a:cubicBezTo>
                    <a:cubicBezTo>
                      <a:pt x="1503" y="10676"/>
                      <a:pt x="1327" y="11253"/>
                      <a:pt x="1166" y="11833"/>
                    </a:cubicBezTo>
                    <a:cubicBezTo>
                      <a:pt x="1005" y="12414"/>
                      <a:pt x="847" y="13002"/>
                      <a:pt x="713" y="13597"/>
                    </a:cubicBezTo>
                    <a:lnTo>
                      <a:pt x="664" y="13818"/>
                    </a:lnTo>
                    <a:lnTo>
                      <a:pt x="615" y="14043"/>
                    </a:lnTo>
                    <a:lnTo>
                      <a:pt x="522" y="14488"/>
                    </a:lnTo>
                    <a:lnTo>
                      <a:pt x="443" y="14942"/>
                    </a:lnTo>
                    <a:cubicBezTo>
                      <a:pt x="432" y="15016"/>
                      <a:pt x="417" y="15091"/>
                      <a:pt x="405" y="15166"/>
                    </a:cubicBezTo>
                    <a:lnTo>
                      <a:pt x="372" y="15391"/>
                    </a:lnTo>
                    <a:cubicBezTo>
                      <a:pt x="278" y="15994"/>
                      <a:pt x="218" y="16601"/>
                      <a:pt x="173" y="17207"/>
                    </a:cubicBezTo>
                    <a:cubicBezTo>
                      <a:pt x="1" y="19630"/>
                      <a:pt x="203" y="22080"/>
                      <a:pt x="802" y="24417"/>
                    </a:cubicBezTo>
                    <a:cubicBezTo>
                      <a:pt x="518" y="22024"/>
                      <a:pt x="492" y="19623"/>
                      <a:pt x="772" y="17264"/>
                    </a:cubicBezTo>
                    <a:cubicBezTo>
                      <a:pt x="791" y="17114"/>
                      <a:pt x="810" y="16968"/>
                      <a:pt x="832" y="16822"/>
                    </a:cubicBezTo>
                    <a:cubicBezTo>
                      <a:pt x="851" y="16672"/>
                      <a:pt x="870" y="16526"/>
                      <a:pt x="896" y="16380"/>
                    </a:cubicBezTo>
                    <a:lnTo>
                      <a:pt x="963" y="15938"/>
                    </a:lnTo>
                    <a:cubicBezTo>
                      <a:pt x="986" y="15792"/>
                      <a:pt x="1016" y="15646"/>
                      <a:pt x="1042" y="15500"/>
                    </a:cubicBezTo>
                    <a:lnTo>
                      <a:pt x="1083" y="15282"/>
                    </a:lnTo>
                    <a:cubicBezTo>
                      <a:pt x="1095" y="15211"/>
                      <a:pt x="1113" y="15136"/>
                      <a:pt x="1125" y="15065"/>
                    </a:cubicBezTo>
                    <a:lnTo>
                      <a:pt x="1214" y="14631"/>
                    </a:lnTo>
                    <a:lnTo>
                      <a:pt x="1316" y="14196"/>
                    </a:lnTo>
                    <a:lnTo>
                      <a:pt x="1364" y="13979"/>
                    </a:lnTo>
                    <a:lnTo>
                      <a:pt x="1420" y="13762"/>
                    </a:lnTo>
                    <a:cubicBezTo>
                      <a:pt x="1566" y="13189"/>
                      <a:pt x="1724" y="12616"/>
                      <a:pt x="1896" y="12043"/>
                    </a:cubicBezTo>
                    <a:lnTo>
                      <a:pt x="2405" y="10316"/>
                    </a:lnTo>
                    <a:cubicBezTo>
                      <a:pt x="2574" y="9740"/>
                      <a:pt x="2742" y="9155"/>
                      <a:pt x="2892" y="8567"/>
                    </a:cubicBezTo>
                    <a:cubicBezTo>
                      <a:pt x="3042" y="7979"/>
                      <a:pt x="3181" y="7384"/>
                      <a:pt x="3289" y="6785"/>
                    </a:cubicBezTo>
                    <a:cubicBezTo>
                      <a:pt x="3402" y="6178"/>
                      <a:pt x="3476" y="5571"/>
                      <a:pt x="3518" y="4957"/>
                    </a:cubicBezTo>
                    <a:cubicBezTo>
                      <a:pt x="3559" y="4343"/>
                      <a:pt x="3551" y="3721"/>
                      <a:pt x="3495" y="3107"/>
                    </a:cubicBezTo>
                    <a:cubicBezTo>
                      <a:pt x="3476" y="2954"/>
                      <a:pt x="3465" y="2800"/>
                      <a:pt x="3443" y="2646"/>
                    </a:cubicBezTo>
                    <a:lnTo>
                      <a:pt x="3409" y="2418"/>
                    </a:lnTo>
                    <a:cubicBezTo>
                      <a:pt x="3394" y="2339"/>
                      <a:pt x="3383" y="2264"/>
                      <a:pt x="3364" y="2186"/>
                    </a:cubicBezTo>
                    <a:cubicBezTo>
                      <a:pt x="3308" y="1871"/>
                      <a:pt x="3214" y="1564"/>
                      <a:pt x="3091" y="1268"/>
                    </a:cubicBezTo>
                    <a:cubicBezTo>
                      <a:pt x="3027" y="1118"/>
                      <a:pt x="2948" y="976"/>
                      <a:pt x="2858" y="838"/>
                    </a:cubicBezTo>
                    <a:cubicBezTo>
                      <a:pt x="2765" y="695"/>
                      <a:pt x="2660" y="568"/>
                      <a:pt x="2536" y="452"/>
                    </a:cubicBezTo>
                    <a:cubicBezTo>
                      <a:pt x="2506" y="422"/>
                      <a:pt x="2476" y="396"/>
                      <a:pt x="2443" y="366"/>
                    </a:cubicBezTo>
                    <a:cubicBezTo>
                      <a:pt x="2409" y="339"/>
                      <a:pt x="2375" y="313"/>
                      <a:pt x="2342" y="287"/>
                    </a:cubicBezTo>
                    <a:cubicBezTo>
                      <a:pt x="2323" y="276"/>
                      <a:pt x="2304" y="261"/>
                      <a:pt x="2289" y="250"/>
                    </a:cubicBezTo>
                    <a:lnTo>
                      <a:pt x="2233" y="216"/>
                    </a:lnTo>
                    <a:cubicBezTo>
                      <a:pt x="2196" y="193"/>
                      <a:pt x="2158" y="171"/>
                      <a:pt x="2117" y="152"/>
                    </a:cubicBezTo>
                    <a:cubicBezTo>
                      <a:pt x="1963" y="77"/>
                      <a:pt x="1795" y="29"/>
                      <a:pt x="1623" y="10"/>
                    </a:cubicBezTo>
                    <a:cubicBezTo>
                      <a:pt x="1574" y="4"/>
                      <a:pt x="1525" y="1"/>
                      <a:pt x="1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3"/>
              <p:cNvSpPr/>
              <p:nvPr/>
            </p:nvSpPr>
            <p:spPr>
              <a:xfrm>
                <a:off x="605745" y="220207"/>
                <a:ext cx="104250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664" extrusionOk="0">
                    <a:moveTo>
                      <a:pt x="1263" y="1"/>
                    </a:moveTo>
                    <a:lnTo>
                      <a:pt x="1263" y="1"/>
                    </a:lnTo>
                    <a:cubicBezTo>
                      <a:pt x="1158" y="19"/>
                      <a:pt x="1053" y="49"/>
                      <a:pt x="956" y="94"/>
                    </a:cubicBezTo>
                    <a:cubicBezTo>
                      <a:pt x="870" y="132"/>
                      <a:pt x="787" y="180"/>
                      <a:pt x="709" y="233"/>
                    </a:cubicBezTo>
                    <a:cubicBezTo>
                      <a:pt x="563" y="334"/>
                      <a:pt x="435" y="458"/>
                      <a:pt x="331" y="600"/>
                    </a:cubicBezTo>
                    <a:cubicBezTo>
                      <a:pt x="222" y="742"/>
                      <a:pt x="140" y="899"/>
                      <a:pt x="83" y="1068"/>
                    </a:cubicBezTo>
                    <a:cubicBezTo>
                      <a:pt x="53" y="1158"/>
                      <a:pt x="31" y="1248"/>
                      <a:pt x="20" y="1341"/>
                    </a:cubicBezTo>
                    <a:cubicBezTo>
                      <a:pt x="1" y="1450"/>
                      <a:pt x="1" y="1559"/>
                      <a:pt x="12" y="1663"/>
                    </a:cubicBezTo>
                    <a:cubicBezTo>
                      <a:pt x="117" y="1645"/>
                      <a:pt x="222" y="1615"/>
                      <a:pt x="319" y="1570"/>
                    </a:cubicBezTo>
                    <a:cubicBezTo>
                      <a:pt x="405" y="1532"/>
                      <a:pt x="488" y="1484"/>
                      <a:pt x="566" y="1431"/>
                    </a:cubicBezTo>
                    <a:cubicBezTo>
                      <a:pt x="859" y="1225"/>
                      <a:pt x="1076" y="933"/>
                      <a:pt x="1192" y="600"/>
                    </a:cubicBezTo>
                    <a:cubicBezTo>
                      <a:pt x="1222" y="510"/>
                      <a:pt x="1244" y="416"/>
                      <a:pt x="1259" y="323"/>
                    </a:cubicBezTo>
                    <a:cubicBezTo>
                      <a:pt x="1274" y="214"/>
                      <a:pt x="1274" y="106"/>
                      <a:pt x="12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3"/>
              <p:cNvSpPr/>
              <p:nvPr/>
            </p:nvSpPr>
            <p:spPr>
              <a:xfrm>
                <a:off x="277228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1577" y="1"/>
                    </a:moveTo>
                    <a:cubicBezTo>
                      <a:pt x="1559" y="1"/>
                      <a:pt x="1542" y="1"/>
                      <a:pt x="1525" y="2"/>
                    </a:cubicBezTo>
                    <a:cubicBezTo>
                      <a:pt x="1427" y="2"/>
                      <a:pt x="1334" y="13"/>
                      <a:pt x="1240" y="32"/>
                    </a:cubicBezTo>
                    <a:cubicBezTo>
                      <a:pt x="884" y="107"/>
                      <a:pt x="558" y="290"/>
                      <a:pt x="311" y="560"/>
                    </a:cubicBezTo>
                    <a:cubicBezTo>
                      <a:pt x="248" y="631"/>
                      <a:pt x="188" y="706"/>
                      <a:pt x="139" y="788"/>
                    </a:cubicBezTo>
                    <a:cubicBezTo>
                      <a:pt x="79" y="882"/>
                      <a:pt x="34" y="979"/>
                      <a:pt x="0" y="1084"/>
                    </a:cubicBezTo>
                    <a:cubicBezTo>
                      <a:pt x="92" y="1107"/>
                      <a:pt x="187" y="1119"/>
                      <a:pt x="284" y="1119"/>
                    </a:cubicBezTo>
                    <a:cubicBezTo>
                      <a:pt x="298" y="1119"/>
                      <a:pt x="312" y="1118"/>
                      <a:pt x="326" y="1118"/>
                    </a:cubicBezTo>
                    <a:cubicBezTo>
                      <a:pt x="420" y="1114"/>
                      <a:pt x="517" y="1103"/>
                      <a:pt x="615" y="1084"/>
                    </a:cubicBezTo>
                    <a:cubicBezTo>
                      <a:pt x="967" y="1009"/>
                      <a:pt x="1293" y="826"/>
                      <a:pt x="1536" y="556"/>
                    </a:cubicBezTo>
                    <a:cubicBezTo>
                      <a:pt x="1603" y="485"/>
                      <a:pt x="1660" y="410"/>
                      <a:pt x="1712" y="328"/>
                    </a:cubicBezTo>
                    <a:cubicBezTo>
                      <a:pt x="1772" y="234"/>
                      <a:pt x="1817" y="137"/>
                      <a:pt x="1851" y="32"/>
                    </a:cubicBezTo>
                    <a:cubicBezTo>
                      <a:pt x="1762" y="10"/>
                      <a:pt x="1669" y="1"/>
                      <a:pt x="1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3"/>
              <p:cNvSpPr/>
              <p:nvPr/>
            </p:nvSpPr>
            <p:spPr>
              <a:xfrm>
                <a:off x="523412" y="233043"/>
                <a:ext cx="1190989" cy="278737"/>
              </a:xfrm>
              <a:custGeom>
                <a:avLst/>
                <a:gdLst/>
                <a:ahLst/>
                <a:cxnLst/>
                <a:rect l="l" t="t" r="r" b="b"/>
                <a:pathLst>
                  <a:path w="14566" h="3409" extrusionOk="0">
                    <a:moveTo>
                      <a:pt x="14565" y="1"/>
                    </a:moveTo>
                    <a:cubicBezTo>
                      <a:pt x="13932" y="5"/>
                      <a:pt x="13299" y="68"/>
                      <a:pt x="12678" y="196"/>
                    </a:cubicBezTo>
                    <a:lnTo>
                      <a:pt x="12213" y="293"/>
                    </a:lnTo>
                    <a:lnTo>
                      <a:pt x="11753" y="409"/>
                    </a:lnTo>
                    <a:cubicBezTo>
                      <a:pt x="11599" y="450"/>
                      <a:pt x="11445" y="495"/>
                      <a:pt x="11296" y="540"/>
                    </a:cubicBezTo>
                    <a:lnTo>
                      <a:pt x="10839" y="679"/>
                    </a:lnTo>
                    <a:cubicBezTo>
                      <a:pt x="9633" y="1068"/>
                      <a:pt x="8468" y="1559"/>
                      <a:pt x="7300" y="2001"/>
                    </a:cubicBezTo>
                    <a:cubicBezTo>
                      <a:pt x="6131" y="2447"/>
                      <a:pt x="4940" y="2829"/>
                      <a:pt x="3716" y="3038"/>
                    </a:cubicBezTo>
                    <a:cubicBezTo>
                      <a:pt x="3562" y="3064"/>
                      <a:pt x="3405" y="3091"/>
                      <a:pt x="3251" y="3109"/>
                    </a:cubicBezTo>
                    <a:cubicBezTo>
                      <a:pt x="3098" y="3124"/>
                      <a:pt x="2944" y="3143"/>
                      <a:pt x="2791" y="3154"/>
                    </a:cubicBezTo>
                    <a:cubicBezTo>
                      <a:pt x="2633" y="3166"/>
                      <a:pt x="2480" y="3177"/>
                      <a:pt x="2326" y="3184"/>
                    </a:cubicBezTo>
                    <a:cubicBezTo>
                      <a:pt x="2248" y="3186"/>
                      <a:pt x="2169" y="3186"/>
                      <a:pt x="2091" y="3186"/>
                    </a:cubicBezTo>
                    <a:cubicBezTo>
                      <a:pt x="2013" y="3186"/>
                      <a:pt x="1935" y="3186"/>
                      <a:pt x="1858" y="3188"/>
                    </a:cubicBezTo>
                    <a:cubicBezTo>
                      <a:pt x="1229" y="3177"/>
                      <a:pt x="607" y="3094"/>
                      <a:pt x="1" y="2933"/>
                    </a:cubicBezTo>
                    <a:lnTo>
                      <a:pt x="1" y="2933"/>
                    </a:lnTo>
                    <a:cubicBezTo>
                      <a:pt x="588" y="3169"/>
                      <a:pt x="1210" y="3319"/>
                      <a:pt x="1843" y="3375"/>
                    </a:cubicBezTo>
                    <a:cubicBezTo>
                      <a:pt x="2000" y="3387"/>
                      <a:pt x="2161" y="3402"/>
                      <a:pt x="2319" y="3405"/>
                    </a:cubicBezTo>
                    <a:cubicBezTo>
                      <a:pt x="2426" y="3405"/>
                      <a:pt x="2533" y="3409"/>
                      <a:pt x="2640" y="3409"/>
                    </a:cubicBezTo>
                    <a:cubicBezTo>
                      <a:pt x="2693" y="3409"/>
                      <a:pt x="2746" y="3408"/>
                      <a:pt x="2798" y="3405"/>
                    </a:cubicBezTo>
                    <a:cubicBezTo>
                      <a:pt x="2959" y="3398"/>
                      <a:pt x="3116" y="3398"/>
                      <a:pt x="3277" y="3383"/>
                    </a:cubicBezTo>
                    <a:cubicBezTo>
                      <a:pt x="3435" y="3368"/>
                      <a:pt x="3592" y="3353"/>
                      <a:pt x="3753" y="3334"/>
                    </a:cubicBezTo>
                    <a:cubicBezTo>
                      <a:pt x="4386" y="3255"/>
                      <a:pt x="5011" y="3128"/>
                      <a:pt x="5626" y="2960"/>
                    </a:cubicBezTo>
                    <a:cubicBezTo>
                      <a:pt x="6240" y="2791"/>
                      <a:pt x="6839" y="2585"/>
                      <a:pt x="7435" y="2360"/>
                    </a:cubicBezTo>
                    <a:cubicBezTo>
                      <a:pt x="8618" y="1915"/>
                      <a:pt x="9768" y="1402"/>
                      <a:pt x="10940" y="963"/>
                    </a:cubicBezTo>
                    <a:cubicBezTo>
                      <a:pt x="12112" y="525"/>
                      <a:pt x="13311" y="158"/>
                      <a:pt x="145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3"/>
              <p:cNvSpPr/>
              <p:nvPr/>
            </p:nvSpPr>
            <p:spPr>
              <a:xfrm>
                <a:off x="301430" y="456579"/>
                <a:ext cx="279064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14562" extrusionOk="0">
                    <a:moveTo>
                      <a:pt x="2933" y="1"/>
                    </a:moveTo>
                    <a:lnTo>
                      <a:pt x="2933" y="1"/>
                    </a:lnTo>
                    <a:cubicBezTo>
                      <a:pt x="3094" y="604"/>
                      <a:pt x="3176" y="1226"/>
                      <a:pt x="3187" y="1855"/>
                    </a:cubicBezTo>
                    <a:cubicBezTo>
                      <a:pt x="3184" y="2012"/>
                      <a:pt x="3191" y="2166"/>
                      <a:pt x="3184" y="2323"/>
                    </a:cubicBezTo>
                    <a:cubicBezTo>
                      <a:pt x="3172" y="2476"/>
                      <a:pt x="3169" y="2630"/>
                      <a:pt x="3154" y="2787"/>
                    </a:cubicBezTo>
                    <a:cubicBezTo>
                      <a:pt x="3139" y="2941"/>
                      <a:pt x="3127" y="3094"/>
                      <a:pt x="3109" y="3248"/>
                    </a:cubicBezTo>
                    <a:cubicBezTo>
                      <a:pt x="3086" y="3405"/>
                      <a:pt x="3064" y="3559"/>
                      <a:pt x="3038" y="3712"/>
                    </a:cubicBezTo>
                    <a:cubicBezTo>
                      <a:pt x="2828" y="4937"/>
                      <a:pt x="2446" y="6124"/>
                      <a:pt x="2004" y="7296"/>
                    </a:cubicBezTo>
                    <a:cubicBezTo>
                      <a:pt x="1558" y="8469"/>
                      <a:pt x="1068" y="9633"/>
                      <a:pt x="678" y="10839"/>
                    </a:cubicBezTo>
                    <a:lnTo>
                      <a:pt x="536" y="11292"/>
                    </a:lnTo>
                    <a:cubicBezTo>
                      <a:pt x="491" y="11442"/>
                      <a:pt x="450" y="11596"/>
                      <a:pt x="409" y="11749"/>
                    </a:cubicBezTo>
                    <a:lnTo>
                      <a:pt x="292" y="12210"/>
                    </a:lnTo>
                    <a:lnTo>
                      <a:pt x="191" y="12674"/>
                    </a:lnTo>
                    <a:cubicBezTo>
                      <a:pt x="68" y="13296"/>
                      <a:pt x="4" y="13929"/>
                      <a:pt x="0" y="14562"/>
                    </a:cubicBezTo>
                    <a:cubicBezTo>
                      <a:pt x="158" y="13307"/>
                      <a:pt x="521" y="12109"/>
                      <a:pt x="963" y="10937"/>
                    </a:cubicBezTo>
                    <a:cubicBezTo>
                      <a:pt x="1405" y="9764"/>
                      <a:pt x="1914" y="8618"/>
                      <a:pt x="2360" y="7435"/>
                    </a:cubicBezTo>
                    <a:cubicBezTo>
                      <a:pt x="2584" y="6843"/>
                      <a:pt x="2790" y="6240"/>
                      <a:pt x="2959" y="5626"/>
                    </a:cubicBezTo>
                    <a:cubicBezTo>
                      <a:pt x="3127" y="5012"/>
                      <a:pt x="3255" y="4386"/>
                      <a:pt x="3333" y="3753"/>
                    </a:cubicBezTo>
                    <a:cubicBezTo>
                      <a:pt x="3352" y="3596"/>
                      <a:pt x="3371" y="3435"/>
                      <a:pt x="3382" y="3278"/>
                    </a:cubicBezTo>
                    <a:cubicBezTo>
                      <a:pt x="3393" y="3121"/>
                      <a:pt x="3405" y="2959"/>
                      <a:pt x="3405" y="2798"/>
                    </a:cubicBezTo>
                    <a:cubicBezTo>
                      <a:pt x="3408" y="2641"/>
                      <a:pt x="3412" y="2480"/>
                      <a:pt x="3405" y="2323"/>
                    </a:cubicBezTo>
                    <a:cubicBezTo>
                      <a:pt x="3397" y="2162"/>
                      <a:pt x="3386" y="2004"/>
                      <a:pt x="3375" y="1843"/>
                    </a:cubicBezTo>
                    <a:cubicBezTo>
                      <a:pt x="3318" y="1211"/>
                      <a:pt x="3169" y="589"/>
                      <a:pt x="2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3"/>
              <p:cNvSpPr/>
              <p:nvPr/>
            </p:nvSpPr>
            <p:spPr>
              <a:xfrm>
                <a:off x="126542" y="60037"/>
                <a:ext cx="229187" cy="236219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889" extrusionOk="0">
                    <a:moveTo>
                      <a:pt x="1" y="1"/>
                    </a:moveTo>
                    <a:lnTo>
                      <a:pt x="1" y="42"/>
                    </a:lnTo>
                    <a:lnTo>
                      <a:pt x="8" y="1465"/>
                    </a:lnTo>
                    <a:lnTo>
                      <a:pt x="12" y="2177"/>
                    </a:lnTo>
                    <a:lnTo>
                      <a:pt x="23" y="2888"/>
                    </a:lnTo>
                    <a:lnTo>
                      <a:pt x="57" y="2888"/>
                    </a:lnTo>
                    <a:cubicBezTo>
                      <a:pt x="80" y="2829"/>
                      <a:pt x="91" y="2769"/>
                      <a:pt x="109" y="2709"/>
                    </a:cubicBezTo>
                    <a:lnTo>
                      <a:pt x="151" y="2533"/>
                    </a:lnTo>
                    <a:cubicBezTo>
                      <a:pt x="177" y="2413"/>
                      <a:pt x="199" y="2293"/>
                      <a:pt x="222" y="2177"/>
                    </a:cubicBezTo>
                    <a:cubicBezTo>
                      <a:pt x="263" y="1937"/>
                      <a:pt x="293" y="1701"/>
                      <a:pt x="319" y="1462"/>
                    </a:cubicBezTo>
                    <a:cubicBezTo>
                      <a:pt x="345" y="1226"/>
                      <a:pt x="357" y="990"/>
                      <a:pt x="372" y="750"/>
                    </a:cubicBezTo>
                    <a:lnTo>
                      <a:pt x="383" y="394"/>
                    </a:lnTo>
                    <a:cubicBezTo>
                      <a:pt x="383" y="389"/>
                      <a:pt x="383" y="383"/>
                      <a:pt x="383" y="378"/>
                    </a:cubicBezTo>
                    <a:lnTo>
                      <a:pt x="383" y="378"/>
                    </a:lnTo>
                    <a:cubicBezTo>
                      <a:pt x="499" y="375"/>
                      <a:pt x="615" y="370"/>
                      <a:pt x="731" y="364"/>
                    </a:cubicBezTo>
                    <a:cubicBezTo>
                      <a:pt x="960" y="353"/>
                      <a:pt x="1192" y="338"/>
                      <a:pt x="1420" y="312"/>
                    </a:cubicBezTo>
                    <a:cubicBezTo>
                      <a:pt x="1652" y="286"/>
                      <a:pt x="1881" y="256"/>
                      <a:pt x="2113" y="214"/>
                    </a:cubicBezTo>
                    <a:cubicBezTo>
                      <a:pt x="2225" y="192"/>
                      <a:pt x="2342" y="173"/>
                      <a:pt x="2458" y="147"/>
                    </a:cubicBezTo>
                    <a:lnTo>
                      <a:pt x="2630" y="106"/>
                    </a:lnTo>
                    <a:cubicBezTo>
                      <a:pt x="2686" y="91"/>
                      <a:pt x="2746" y="80"/>
                      <a:pt x="2802" y="61"/>
                    </a:cubicBezTo>
                    <a:lnTo>
                      <a:pt x="2802" y="20"/>
                    </a:lnTo>
                    <a:lnTo>
                      <a:pt x="2113" y="12"/>
                    </a:lnTo>
                    <a:lnTo>
                      <a:pt x="1420" y="8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23"/>
            <p:cNvGrpSpPr/>
            <p:nvPr/>
          </p:nvGrpSpPr>
          <p:grpSpPr>
            <a:xfrm>
              <a:off x="7250010" y="143090"/>
              <a:ext cx="1755808" cy="1745898"/>
              <a:chOff x="3091862" y="60364"/>
              <a:chExt cx="2043062" cy="2031532"/>
            </a:xfrm>
          </p:grpSpPr>
          <p:sp>
            <p:nvSpPr>
              <p:cNvPr id="890" name="Google Shape;890;p23"/>
              <p:cNvSpPr/>
              <p:nvPr/>
            </p:nvSpPr>
            <p:spPr>
              <a:xfrm>
                <a:off x="3091862" y="200339"/>
                <a:ext cx="1997519" cy="280536"/>
              </a:xfrm>
              <a:custGeom>
                <a:avLst/>
                <a:gdLst/>
                <a:ahLst/>
                <a:cxnLst/>
                <a:rect l="l" t="t" r="r" b="b"/>
                <a:pathLst>
                  <a:path w="24430" h="3431" extrusionOk="0">
                    <a:moveTo>
                      <a:pt x="5532" y="0"/>
                    </a:moveTo>
                    <a:cubicBezTo>
                      <a:pt x="3661" y="0"/>
                      <a:pt x="1796" y="224"/>
                      <a:pt x="0" y="686"/>
                    </a:cubicBezTo>
                    <a:cubicBezTo>
                      <a:pt x="1251" y="537"/>
                      <a:pt x="2504" y="459"/>
                      <a:pt x="3754" y="459"/>
                    </a:cubicBezTo>
                    <a:cubicBezTo>
                      <a:pt x="4893" y="459"/>
                      <a:pt x="6029" y="524"/>
                      <a:pt x="7157" y="656"/>
                    </a:cubicBezTo>
                    <a:cubicBezTo>
                      <a:pt x="7303" y="674"/>
                      <a:pt x="7453" y="697"/>
                      <a:pt x="7599" y="716"/>
                    </a:cubicBezTo>
                    <a:cubicBezTo>
                      <a:pt x="7745" y="734"/>
                      <a:pt x="7891" y="753"/>
                      <a:pt x="8037" y="779"/>
                    </a:cubicBezTo>
                    <a:lnTo>
                      <a:pt x="8479" y="847"/>
                    </a:lnTo>
                    <a:cubicBezTo>
                      <a:pt x="8625" y="869"/>
                      <a:pt x="8771" y="899"/>
                      <a:pt x="8917" y="925"/>
                    </a:cubicBezTo>
                    <a:lnTo>
                      <a:pt x="9135" y="966"/>
                    </a:lnTo>
                    <a:cubicBezTo>
                      <a:pt x="9209" y="978"/>
                      <a:pt x="9281" y="993"/>
                      <a:pt x="9352" y="1008"/>
                    </a:cubicBezTo>
                    <a:lnTo>
                      <a:pt x="9790" y="1098"/>
                    </a:lnTo>
                    <a:lnTo>
                      <a:pt x="10221" y="1199"/>
                    </a:lnTo>
                    <a:lnTo>
                      <a:pt x="10438" y="1247"/>
                    </a:lnTo>
                    <a:lnTo>
                      <a:pt x="10655" y="1304"/>
                    </a:lnTo>
                    <a:cubicBezTo>
                      <a:pt x="11228" y="1450"/>
                      <a:pt x="11805" y="1607"/>
                      <a:pt x="12378" y="1775"/>
                    </a:cubicBezTo>
                    <a:lnTo>
                      <a:pt x="14104" y="2292"/>
                    </a:lnTo>
                    <a:cubicBezTo>
                      <a:pt x="14681" y="2461"/>
                      <a:pt x="15262" y="2633"/>
                      <a:pt x="15849" y="2779"/>
                    </a:cubicBezTo>
                    <a:cubicBezTo>
                      <a:pt x="16437" y="2929"/>
                      <a:pt x="17033" y="3067"/>
                      <a:pt x="17636" y="3176"/>
                    </a:cubicBezTo>
                    <a:cubicBezTo>
                      <a:pt x="18239" y="3288"/>
                      <a:pt x="18849" y="3363"/>
                      <a:pt x="19460" y="3405"/>
                    </a:cubicBezTo>
                    <a:cubicBezTo>
                      <a:pt x="19721" y="3422"/>
                      <a:pt x="19983" y="3431"/>
                      <a:pt x="20244" y="3431"/>
                    </a:cubicBezTo>
                    <a:cubicBezTo>
                      <a:pt x="20600" y="3431"/>
                      <a:pt x="20955" y="3414"/>
                      <a:pt x="21310" y="3382"/>
                    </a:cubicBezTo>
                    <a:cubicBezTo>
                      <a:pt x="21463" y="3363"/>
                      <a:pt x="21617" y="3352"/>
                      <a:pt x="21770" y="3330"/>
                    </a:cubicBezTo>
                    <a:lnTo>
                      <a:pt x="21999" y="3296"/>
                    </a:lnTo>
                    <a:cubicBezTo>
                      <a:pt x="22078" y="3281"/>
                      <a:pt x="22152" y="3270"/>
                      <a:pt x="22231" y="3251"/>
                    </a:cubicBezTo>
                    <a:cubicBezTo>
                      <a:pt x="22546" y="3195"/>
                      <a:pt x="22853" y="3105"/>
                      <a:pt x="23149" y="2978"/>
                    </a:cubicBezTo>
                    <a:cubicBezTo>
                      <a:pt x="23298" y="2914"/>
                      <a:pt x="23445" y="2835"/>
                      <a:pt x="23583" y="2745"/>
                    </a:cubicBezTo>
                    <a:cubicBezTo>
                      <a:pt x="23722" y="2656"/>
                      <a:pt x="23853" y="2547"/>
                      <a:pt x="23969" y="2423"/>
                    </a:cubicBezTo>
                    <a:cubicBezTo>
                      <a:pt x="23995" y="2393"/>
                      <a:pt x="24025" y="2363"/>
                      <a:pt x="24051" y="2330"/>
                    </a:cubicBezTo>
                    <a:cubicBezTo>
                      <a:pt x="24077" y="2300"/>
                      <a:pt x="24104" y="2266"/>
                      <a:pt x="24130" y="2229"/>
                    </a:cubicBezTo>
                    <a:cubicBezTo>
                      <a:pt x="24141" y="2210"/>
                      <a:pt x="24156" y="2195"/>
                      <a:pt x="24167" y="2176"/>
                    </a:cubicBezTo>
                    <a:lnTo>
                      <a:pt x="24201" y="2120"/>
                    </a:lnTo>
                    <a:cubicBezTo>
                      <a:pt x="24227" y="2083"/>
                      <a:pt x="24242" y="2045"/>
                      <a:pt x="24265" y="2004"/>
                    </a:cubicBezTo>
                    <a:cubicBezTo>
                      <a:pt x="24340" y="1850"/>
                      <a:pt x="24388" y="1682"/>
                      <a:pt x="24407" y="1510"/>
                    </a:cubicBezTo>
                    <a:cubicBezTo>
                      <a:pt x="24429" y="1333"/>
                      <a:pt x="24411" y="1157"/>
                      <a:pt x="24358" y="989"/>
                    </a:cubicBezTo>
                    <a:cubicBezTo>
                      <a:pt x="24298" y="813"/>
                      <a:pt x="24186" y="659"/>
                      <a:pt x="24040" y="551"/>
                    </a:cubicBezTo>
                    <a:lnTo>
                      <a:pt x="24014" y="532"/>
                    </a:lnTo>
                    <a:lnTo>
                      <a:pt x="23984" y="513"/>
                    </a:lnTo>
                    <a:lnTo>
                      <a:pt x="23924" y="480"/>
                    </a:lnTo>
                    <a:cubicBezTo>
                      <a:pt x="23886" y="457"/>
                      <a:pt x="23845" y="442"/>
                      <a:pt x="23804" y="427"/>
                    </a:cubicBezTo>
                    <a:cubicBezTo>
                      <a:pt x="23718" y="397"/>
                      <a:pt x="23636" y="382"/>
                      <a:pt x="23546" y="375"/>
                    </a:cubicBezTo>
                    <a:cubicBezTo>
                      <a:pt x="23525" y="374"/>
                      <a:pt x="23505" y="373"/>
                      <a:pt x="23485" y="373"/>
                    </a:cubicBezTo>
                    <a:cubicBezTo>
                      <a:pt x="23340" y="373"/>
                      <a:pt x="23193" y="397"/>
                      <a:pt x="23055" y="450"/>
                    </a:cubicBezTo>
                    <a:cubicBezTo>
                      <a:pt x="22901" y="506"/>
                      <a:pt x="22763" y="588"/>
                      <a:pt x="22639" y="697"/>
                    </a:cubicBezTo>
                    <a:cubicBezTo>
                      <a:pt x="22523" y="798"/>
                      <a:pt x="22418" y="918"/>
                      <a:pt x="22332" y="1049"/>
                    </a:cubicBezTo>
                    <a:cubicBezTo>
                      <a:pt x="22175" y="1307"/>
                      <a:pt x="22044" y="1584"/>
                      <a:pt x="21946" y="1873"/>
                    </a:cubicBezTo>
                    <a:cubicBezTo>
                      <a:pt x="22089" y="1607"/>
                      <a:pt x="22235" y="1341"/>
                      <a:pt x="22426" y="1120"/>
                    </a:cubicBezTo>
                    <a:cubicBezTo>
                      <a:pt x="22475" y="1064"/>
                      <a:pt x="22523" y="1011"/>
                      <a:pt x="22576" y="959"/>
                    </a:cubicBezTo>
                    <a:cubicBezTo>
                      <a:pt x="22628" y="910"/>
                      <a:pt x="22684" y="865"/>
                      <a:pt x="22744" y="824"/>
                    </a:cubicBezTo>
                    <a:cubicBezTo>
                      <a:pt x="22857" y="746"/>
                      <a:pt x="22984" y="686"/>
                      <a:pt x="23119" y="652"/>
                    </a:cubicBezTo>
                    <a:cubicBezTo>
                      <a:pt x="23199" y="633"/>
                      <a:pt x="23284" y="623"/>
                      <a:pt x="23369" y="623"/>
                    </a:cubicBezTo>
                    <a:cubicBezTo>
                      <a:pt x="23419" y="623"/>
                      <a:pt x="23468" y="626"/>
                      <a:pt x="23516" y="633"/>
                    </a:cubicBezTo>
                    <a:cubicBezTo>
                      <a:pt x="23579" y="644"/>
                      <a:pt x="23639" y="663"/>
                      <a:pt x="23699" y="689"/>
                    </a:cubicBezTo>
                    <a:cubicBezTo>
                      <a:pt x="23725" y="701"/>
                      <a:pt x="23752" y="716"/>
                      <a:pt x="23778" y="731"/>
                    </a:cubicBezTo>
                    <a:lnTo>
                      <a:pt x="23815" y="760"/>
                    </a:lnTo>
                    <a:lnTo>
                      <a:pt x="23830" y="775"/>
                    </a:lnTo>
                    <a:lnTo>
                      <a:pt x="23849" y="790"/>
                    </a:lnTo>
                    <a:cubicBezTo>
                      <a:pt x="23935" y="869"/>
                      <a:pt x="23999" y="974"/>
                      <a:pt x="24025" y="1090"/>
                    </a:cubicBezTo>
                    <a:cubicBezTo>
                      <a:pt x="24055" y="1210"/>
                      <a:pt x="24055" y="1337"/>
                      <a:pt x="24029" y="1457"/>
                    </a:cubicBezTo>
                    <a:cubicBezTo>
                      <a:pt x="23931" y="1978"/>
                      <a:pt x="23463" y="2330"/>
                      <a:pt x="22954" y="2513"/>
                    </a:cubicBezTo>
                    <a:cubicBezTo>
                      <a:pt x="22688" y="2603"/>
                      <a:pt x="22411" y="2670"/>
                      <a:pt x="22130" y="2704"/>
                    </a:cubicBezTo>
                    <a:cubicBezTo>
                      <a:pt x="22059" y="2715"/>
                      <a:pt x="21988" y="2723"/>
                      <a:pt x="21917" y="2734"/>
                    </a:cubicBezTo>
                    <a:lnTo>
                      <a:pt x="21699" y="2753"/>
                    </a:lnTo>
                    <a:cubicBezTo>
                      <a:pt x="21553" y="2768"/>
                      <a:pt x="21407" y="2772"/>
                      <a:pt x="21261" y="2783"/>
                    </a:cubicBezTo>
                    <a:cubicBezTo>
                      <a:pt x="21186" y="2787"/>
                      <a:pt x="21115" y="2790"/>
                      <a:pt x="21040" y="2790"/>
                    </a:cubicBezTo>
                    <a:cubicBezTo>
                      <a:pt x="20969" y="2790"/>
                      <a:pt x="20894" y="2794"/>
                      <a:pt x="20823" y="2794"/>
                    </a:cubicBezTo>
                    <a:cubicBezTo>
                      <a:pt x="20677" y="2794"/>
                      <a:pt x="20531" y="2794"/>
                      <a:pt x="20385" y="2787"/>
                    </a:cubicBezTo>
                    <a:lnTo>
                      <a:pt x="20164" y="2779"/>
                    </a:lnTo>
                    <a:lnTo>
                      <a:pt x="19947" y="2768"/>
                    </a:lnTo>
                    <a:cubicBezTo>
                      <a:pt x="19801" y="2760"/>
                      <a:pt x="19654" y="2745"/>
                      <a:pt x="19508" y="2734"/>
                    </a:cubicBezTo>
                    <a:cubicBezTo>
                      <a:pt x="18924" y="2670"/>
                      <a:pt x="18340" y="2584"/>
                      <a:pt x="17763" y="2465"/>
                    </a:cubicBezTo>
                    <a:cubicBezTo>
                      <a:pt x="17186" y="2345"/>
                      <a:pt x="16610" y="2202"/>
                      <a:pt x="16037" y="2049"/>
                    </a:cubicBezTo>
                    <a:cubicBezTo>
                      <a:pt x="15460" y="1895"/>
                      <a:pt x="14887" y="1727"/>
                      <a:pt x="14314" y="1558"/>
                    </a:cubicBezTo>
                    <a:cubicBezTo>
                      <a:pt x="13741" y="1390"/>
                      <a:pt x="13164" y="1214"/>
                      <a:pt x="12580" y="1053"/>
                    </a:cubicBezTo>
                    <a:cubicBezTo>
                      <a:pt x="12000" y="892"/>
                      <a:pt x="11412" y="734"/>
                      <a:pt x="10820" y="599"/>
                    </a:cubicBezTo>
                    <a:lnTo>
                      <a:pt x="10595" y="551"/>
                    </a:lnTo>
                    <a:lnTo>
                      <a:pt x="10370" y="502"/>
                    </a:lnTo>
                    <a:lnTo>
                      <a:pt x="9925" y="408"/>
                    </a:lnTo>
                    <a:lnTo>
                      <a:pt x="9475" y="330"/>
                    </a:lnTo>
                    <a:cubicBezTo>
                      <a:pt x="9400" y="319"/>
                      <a:pt x="9326" y="304"/>
                      <a:pt x="9247" y="292"/>
                    </a:cubicBezTo>
                    <a:lnTo>
                      <a:pt x="9022" y="259"/>
                    </a:lnTo>
                    <a:cubicBezTo>
                      <a:pt x="8419" y="165"/>
                      <a:pt x="7816" y="105"/>
                      <a:pt x="7210" y="60"/>
                    </a:cubicBezTo>
                    <a:cubicBezTo>
                      <a:pt x="6651" y="21"/>
                      <a:pt x="6091" y="0"/>
                      <a:pt x="5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3"/>
              <p:cNvSpPr/>
              <p:nvPr/>
            </p:nvSpPr>
            <p:spPr>
              <a:xfrm>
                <a:off x="4702478" y="95439"/>
                <a:ext cx="291002" cy="1996456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24417" extrusionOk="0">
                    <a:moveTo>
                      <a:pt x="2082" y="1"/>
                    </a:moveTo>
                    <a:cubicBezTo>
                      <a:pt x="2034" y="1"/>
                      <a:pt x="1985" y="4"/>
                      <a:pt x="1937" y="10"/>
                    </a:cubicBezTo>
                    <a:cubicBezTo>
                      <a:pt x="1764" y="29"/>
                      <a:pt x="1596" y="77"/>
                      <a:pt x="1442" y="152"/>
                    </a:cubicBezTo>
                    <a:cubicBezTo>
                      <a:pt x="1401" y="171"/>
                      <a:pt x="1364" y="193"/>
                      <a:pt x="1326" y="216"/>
                    </a:cubicBezTo>
                    <a:lnTo>
                      <a:pt x="1270" y="250"/>
                    </a:lnTo>
                    <a:cubicBezTo>
                      <a:pt x="1251" y="261"/>
                      <a:pt x="1233" y="276"/>
                      <a:pt x="1218" y="287"/>
                    </a:cubicBezTo>
                    <a:cubicBezTo>
                      <a:pt x="1180" y="313"/>
                      <a:pt x="1146" y="339"/>
                      <a:pt x="1113" y="366"/>
                    </a:cubicBezTo>
                    <a:cubicBezTo>
                      <a:pt x="1083" y="392"/>
                      <a:pt x="1049" y="422"/>
                      <a:pt x="1019" y="452"/>
                    </a:cubicBezTo>
                    <a:cubicBezTo>
                      <a:pt x="899" y="564"/>
                      <a:pt x="791" y="695"/>
                      <a:pt x="701" y="838"/>
                    </a:cubicBezTo>
                    <a:cubicBezTo>
                      <a:pt x="611" y="972"/>
                      <a:pt x="532" y="1118"/>
                      <a:pt x="465" y="1268"/>
                    </a:cubicBezTo>
                    <a:cubicBezTo>
                      <a:pt x="341" y="1564"/>
                      <a:pt x="251" y="1871"/>
                      <a:pt x="191" y="2186"/>
                    </a:cubicBezTo>
                    <a:cubicBezTo>
                      <a:pt x="176" y="2264"/>
                      <a:pt x="161" y="2339"/>
                      <a:pt x="150" y="2418"/>
                    </a:cubicBezTo>
                    <a:lnTo>
                      <a:pt x="117" y="2646"/>
                    </a:lnTo>
                    <a:cubicBezTo>
                      <a:pt x="90" y="2800"/>
                      <a:pt x="79" y="2954"/>
                      <a:pt x="60" y="3107"/>
                    </a:cubicBezTo>
                    <a:cubicBezTo>
                      <a:pt x="8" y="3721"/>
                      <a:pt x="0" y="4339"/>
                      <a:pt x="38" y="4957"/>
                    </a:cubicBezTo>
                    <a:cubicBezTo>
                      <a:pt x="83" y="5571"/>
                      <a:pt x="158" y="6178"/>
                      <a:pt x="266" y="6781"/>
                    </a:cubicBezTo>
                    <a:cubicBezTo>
                      <a:pt x="375" y="7384"/>
                      <a:pt x="514" y="7979"/>
                      <a:pt x="663" y="8567"/>
                    </a:cubicBezTo>
                    <a:cubicBezTo>
                      <a:pt x="817" y="9155"/>
                      <a:pt x="985" y="9736"/>
                      <a:pt x="1154" y="10316"/>
                    </a:cubicBezTo>
                    <a:lnTo>
                      <a:pt x="1667" y="12043"/>
                    </a:lnTo>
                    <a:cubicBezTo>
                      <a:pt x="1839" y="12616"/>
                      <a:pt x="1997" y="13189"/>
                      <a:pt x="2143" y="13762"/>
                    </a:cubicBezTo>
                    <a:lnTo>
                      <a:pt x="2199" y="13979"/>
                    </a:lnTo>
                    <a:lnTo>
                      <a:pt x="2244" y="14196"/>
                    </a:lnTo>
                    <a:lnTo>
                      <a:pt x="2341" y="14627"/>
                    </a:lnTo>
                    <a:lnTo>
                      <a:pt x="2431" y="15065"/>
                    </a:lnTo>
                    <a:cubicBezTo>
                      <a:pt x="2450" y="15136"/>
                      <a:pt x="2465" y="15207"/>
                      <a:pt x="2480" y="15282"/>
                    </a:cubicBezTo>
                    <a:lnTo>
                      <a:pt x="2517" y="15500"/>
                    </a:lnTo>
                    <a:cubicBezTo>
                      <a:pt x="2543" y="15646"/>
                      <a:pt x="2573" y="15792"/>
                      <a:pt x="2596" y="15938"/>
                    </a:cubicBezTo>
                    <a:lnTo>
                      <a:pt x="2667" y="16380"/>
                    </a:lnTo>
                    <a:cubicBezTo>
                      <a:pt x="2689" y="16526"/>
                      <a:pt x="2708" y="16672"/>
                      <a:pt x="2731" y="16818"/>
                    </a:cubicBezTo>
                    <a:cubicBezTo>
                      <a:pt x="2749" y="16968"/>
                      <a:pt x="2772" y="17114"/>
                      <a:pt x="2787" y="17260"/>
                    </a:cubicBezTo>
                    <a:cubicBezTo>
                      <a:pt x="3068" y="19623"/>
                      <a:pt x="3045" y="22024"/>
                      <a:pt x="2761" y="24417"/>
                    </a:cubicBezTo>
                    <a:cubicBezTo>
                      <a:pt x="3360" y="22080"/>
                      <a:pt x="3558" y="19630"/>
                      <a:pt x="3390" y="17207"/>
                    </a:cubicBezTo>
                    <a:cubicBezTo>
                      <a:pt x="3341" y="16604"/>
                      <a:pt x="3281" y="15998"/>
                      <a:pt x="3188" y="15395"/>
                    </a:cubicBezTo>
                    <a:lnTo>
                      <a:pt x="3154" y="15170"/>
                    </a:lnTo>
                    <a:cubicBezTo>
                      <a:pt x="3143" y="15091"/>
                      <a:pt x="3131" y="15016"/>
                      <a:pt x="3116" y="14942"/>
                    </a:cubicBezTo>
                    <a:lnTo>
                      <a:pt x="3038" y="14492"/>
                    </a:lnTo>
                    <a:lnTo>
                      <a:pt x="2944" y="14046"/>
                    </a:lnTo>
                    <a:lnTo>
                      <a:pt x="2899" y="13822"/>
                    </a:lnTo>
                    <a:lnTo>
                      <a:pt x="2847" y="13597"/>
                    </a:lnTo>
                    <a:cubicBezTo>
                      <a:pt x="2716" y="13005"/>
                      <a:pt x="2558" y="12417"/>
                      <a:pt x="2394" y="11837"/>
                    </a:cubicBezTo>
                    <a:cubicBezTo>
                      <a:pt x="2233" y="11253"/>
                      <a:pt x="2060" y="10676"/>
                      <a:pt x="1892" y="10103"/>
                    </a:cubicBezTo>
                    <a:cubicBezTo>
                      <a:pt x="1719" y="9526"/>
                      <a:pt x="1555" y="8953"/>
                      <a:pt x="1401" y="8380"/>
                    </a:cubicBezTo>
                    <a:cubicBezTo>
                      <a:pt x="1244" y="7803"/>
                      <a:pt x="1101" y="7227"/>
                      <a:pt x="985" y="6650"/>
                    </a:cubicBezTo>
                    <a:cubicBezTo>
                      <a:pt x="866" y="6073"/>
                      <a:pt x="776" y="5493"/>
                      <a:pt x="716" y="4905"/>
                    </a:cubicBezTo>
                    <a:cubicBezTo>
                      <a:pt x="705" y="4762"/>
                      <a:pt x="686" y="4616"/>
                      <a:pt x="682" y="4470"/>
                    </a:cubicBezTo>
                    <a:lnTo>
                      <a:pt x="667" y="4249"/>
                    </a:lnTo>
                    <a:lnTo>
                      <a:pt x="660" y="4028"/>
                    </a:lnTo>
                    <a:cubicBezTo>
                      <a:pt x="652" y="3886"/>
                      <a:pt x="652" y="3736"/>
                      <a:pt x="652" y="3590"/>
                    </a:cubicBezTo>
                    <a:cubicBezTo>
                      <a:pt x="652" y="3519"/>
                      <a:pt x="656" y="3444"/>
                      <a:pt x="660" y="3373"/>
                    </a:cubicBezTo>
                    <a:cubicBezTo>
                      <a:pt x="660" y="3298"/>
                      <a:pt x="660" y="3227"/>
                      <a:pt x="667" y="3152"/>
                    </a:cubicBezTo>
                    <a:cubicBezTo>
                      <a:pt x="675" y="3010"/>
                      <a:pt x="682" y="2860"/>
                      <a:pt x="697" y="2718"/>
                    </a:cubicBezTo>
                    <a:lnTo>
                      <a:pt x="716" y="2497"/>
                    </a:lnTo>
                    <a:cubicBezTo>
                      <a:pt x="723" y="2425"/>
                      <a:pt x="731" y="2354"/>
                      <a:pt x="742" y="2283"/>
                    </a:cubicBezTo>
                    <a:cubicBezTo>
                      <a:pt x="779" y="2006"/>
                      <a:pt x="843" y="1729"/>
                      <a:pt x="933" y="1463"/>
                    </a:cubicBezTo>
                    <a:cubicBezTo>
                      <a:pt x="1120" y="946"/>
                      <a:pt x="1472" y="478"/>
                      <a:pt x="1989" y="384"/>
                    </a:cubicBezTo>
                    <a:cubicBezTo>
                      <a:pt x="2046" y="372"/>
                      <a:pt x="2104" y="367"/>
                      <a:pt x="2161" y="367"/>
                    </a:cubicBezTo>
                    <a:cubicBezTo>
                      <a:pt x="2227" y="367"/>
                      <a:pt x="2294" y="374"/>
                      <a:pt x="2360" y="388"/>
                    </a:cubicBezTo>
                    <a:cubicBezTo>
                      <a:pt x="2476" y="418"/>
                      <a:pt x="2581" y="478"/>
                      <a:pt x="2659" y="568"/>
                    </a:cubicBezTo>
                    <a:lnTo>
                      <a:pt x="2674" y="583"/>
                    </a:lnTo>
                    <a:lnTo>
                      <a:pt x="2689" y="602"/>
                    </a:lnTo>
                    <a:lnTo>
                      <a:pt x="2716" y="639"/>
                    </a:lnTo>
                    <a:cubicBezTo>
                      <a:pt x="2731" y="665"/>
                      <a:pt x="2746" y="692"/>
                      <a:pt x="2757" y="718"/>
                    </a:cubicBezTo>
                    <a:cubicBezTo>
                      <a:pt x="2783" y="778"/>
                      <a:pt x="2802" y="838"/>
                      <a:pt x="2813" y="901"/>
                    </a:cubicBezTo>
                    <a:cubicBezTo>
                      <a:pt x="2832" y="1032"/>
                      <a:pt x="2824" y="1171"/>
                      <a:pt x="2794" y="1298"/>
                    </a:cubicBezTo>
                    <a:cubicBezTo>
                      <a:pt x="2761" y="1433"/>
                      <a:pt x="2701" y="1560"/>
                      <a:pt x="2622" y="1673"/>
                    </a:cubicBezTo>
                    <a:cubicBezTo>
                      <a:pt x="2581" y="1733"/>
                      <a:pt x="2536" y="1789"/>
                      <a:pt x="2487" y="1841"/>
                    </a:cubicBezTo>
                    <a:cubicBezTo>
                      <a:pt x="2435" y="1894"/>
                      <a:pt x="2382" y="1942"/>
                      <a:pt x="2326" y="1991"/>
                    </a:cubicBezTo>
                    <a:cubicBezTo>
                      <a:pt x="2105" y="2182"/>
                      <a:pt x="1839" y="2328"/>
                      <a:pt x="1573" y="2474"/>
                    </a:cubicBezTo>
                    <a:cubicBezTo>
                      <a:pt x="1862" y="2373"/>
                      <a:pt x="2139" y="2246"/>
                      <a:pt x="2397" y="2085"/>
                    </a:cubicBezTo>
                    <a:cubicBezTo>
                      <a:pt x="2528" y="1999"/>
                      <a:pt x="2648" y="1894"/>
                      <a:pt x="2749" y="1778"/>
                    </a:cubicBezTo>
                    <a:cubicBezTo>
                      <a:pt x="2858" y="1654"/>
                      <a:pt x="2940" y="1515"/>
                      <a:pt x="2997" y="1362"/>
                    </a:cubicBezTo>
                    <a:cubicBezTo>
                      <a:pt x="3056" y="1205"/>
                      <a:pt x="3079" y="1036"/>
                      <a:pt x="3071" y="871"/>
                    </a:cubicBezTo>
                    <a:cubicBezTo>
                      <a:pt x="3064" y="785"/>
                      <a:pt x="3045" y="699"/>
                      <a:pt x="3019" y="617"/>
                    </a:cubicBezTo>
                    <a:cubicBezTo>
                      <a:pt x="3004" y="572"/>
                      <a:pt x="2985" y="530"/>
                      <a:pt x="2967" y="493"/>
                    </a:cubicBezTo>
                    <a:lnTo>
                      <a:pt x="2933" y="433"/>
                    </a:lnTo>
                    <a:lnTo>
                      <a:pt x="2914" y="403"/>
                    </a:lnTo>
                    <a:lnTo>
                      <a:pt x="2895" y="377"/>
                    </a:lnTo>
                    <a:cubicBezTo>
                      <a:pt x="2787" y="231"/>
                      <a:pt x="2633" y="119"/>
                      <a:pt x="2461" y="62"/>
                    </a:cubicBezTo>
                    <a:cubicBezTo>
                      <a:pt x="2336" y="22"/>
                      <a:pt x="2210" y="1"/>
                      <a:pt x="20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3"/>
              <p:cNvSpPr/>
              <p:nvPr/>
            </p:nvSpPr>
            <p:spPr>
              <a:xfrm>
                <a:off x="4543207" y="220207"/>
                <a:ext cx="104577" cy="13605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64" extrusionOk="0">
                    <a:moveTo>
                      <a:pt x="16" y="1"/>
                    </a:moveTo>
                    <a:lnTo>
                      <a:pt x="16" y="1"/>
                    </a:lnTo>
                    <a:cubicBezTo>
                      <a:pt x="1" y="109"/>
                      <a:pt x="5" y="218"/>
                      <a:pt x="20" y="323"/>
                    </a:cubicBezTo>
                    <a:cubicBezTo>
                      <a:pt x="31" y="416"/>
                      <a:pt x="53" y="510"/>
                      <a:pt x="83" y="600"/>
                    </a:cubicBezTo>
                    <a:cubicBezTo>
                      <a:pt x="199" y="937"/>
                      <a:pt x="420" y="1225"/>
                      <a:pt x="713" y="1431"/>
                    </a:cubicBezTo>
                    <a:cubicBezTo>
                      <a:pt x="787" y="1484"/>
                      <a:pt x="870" y="1532"/>
                      <a:pt x="960" y="1570"/>
                    </a:cubicBezTo>
                    <a:cubicBezTo>
                      <a:pt x="1057" y="1615"/>
                      <a:pt x="1158" y="1645"/>
                      <a:pt x="1267" y="1663"/>
                    </a:cubicBezTo>
                    <a:cubicBezTo>
                      <a:pt x="1278" y="1559"/>
                      <a:pt x="1278" y="1450"/>
                      <a:pt x="1263" y="1345"/>
                    </a:cubicBezTo>
                    <a:cubicBezTo>
                      <a:pt x="1248" y="1248"/>
                      <a:pt x="1226" y="1158"/>
                      <a:pt x="1196" y="1068"/>
                    </a:cubicBezTo>
                    <a:cubicBezTo>
                      <a:pt x="1080" y="731"/>
                      <a:pt x="862" y="439"/>
                      <a:pt x="570" y="237"/>
                    </a:cubicBezTo>
                    <a:cubicBezTo>
                      <a:pt x="492" y="180"/>
                      <a:pt x="409" y="135"/>
                      <a:pt x="323" y="94"/>
                    </a:cubicBezTo>
                    <a:cubicBezTo>
                      <a:pt x="222" y="49"/>
                      <a:pt x="121" y="1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3"/>
              <p:cNvSpPr/>
              <p:nvPr/>
            </p:nvSpPr>
            <p:spPr>
              <a:xfrm>
                <a:off x="4824629" y="551422"/>
                <a:ext cx="151347" cy="9149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119" extrusionOk="0">
                    <a:moveTo>
                      <a:pt x="275" y="1"/>
                    </a:moveTo>
                    <a:cubicBezTo>
                      <a:pt x="183" y="1"/>
                      <a:pt x="89" y="10"/>
                      <a:pt x="1" y="32"/>
                    </a:cubicBezTo>
                    <a:cubicBezTo>
                      <a:pt x="34" y="137"/>
                      <a:pt x="79" y="234"/>
                      <a:pt x="139" y="328"/>
                    </a:cubicBezTo>
                    <a:cubicBezTo>
                      <a:pt x="192" y="410"/>
                      <a:pt x="248" y="485"/>
                      <a:pt x="315" y="556"/>
                    </a:cubicBezTo>
                    <a:cubicBezTo>
                      <a:pt x="559" y="826"/>
                      <a:pt x="885" y="1009"/>
                      <a:pt x="1237" y="1084"/>
                    </a:cubicBezTo>
                    <a:cubicBezTo>
                      <a:pt x="1334" y="1103"/>
                      <a:pt x="1428" y="1114"/>
                      <a:pt x="1525" y="1118"/>
                    </a:cubicBezTo>
                    <a:cubicBezTo>
                      <a:pt x="1539" y="1118"/>
                      <a:pt x="1552" y="1119"/>
                      <a:pt x="1566" y="1119"/>
                    </a:cubicBezTo>
                    <a:cubicBezTo>
                      <a:pt x="1661" y="1119"/>
                      <a:pt x="1756" y="1107"/>
                      <a:pt x="1851" y="1084"/>
                    </a:cubicBezTo>
                    <a:cubicBezTo>
                      <a:pt x="1817" y="979"/>
                      <a:pt x="1772" y="882"/>
                      <a:pt x="1712" y="788"/>
                    </a:cubicBezTo>
                    <a:cubicBezTo>
                      <a:pt x="1664" y="706"/>
                      <a:pt x="1604" y="631"/>
                      <a:pt x="1540" y="560"/>
                    </a:cubicBezTo>
                    <a:cubicBezTo>
                      <a:pt x="1293" y="290"/>
                      <a:pt x="967" y="107"/>
                      <a:pt x="611" y="32"/>
                    </a:cubicBezTo>
                    <a:cubicBezTo>
                      <a:pt x="518" y="13"/>
                      <a:pt x="420" y="2"/>
                      <a:pt x="327" y="2"/>
                    </a:cubicBezTo>
                    <a:cubicBezTo>
                      <a:pt x="309" y="1"/>
                      <a:pt x="292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3"/>
              <p:cNvSpPr/>
              <p:nvPr/>
            </p:nvSpPr>
            <p:spPr>
              <a:xfrm>
                <a:off x="3538933" y="233043"/>
                <a:ext cx="1190907" cy="278655"/>
              </a:xfrm>
              <a:custGeom>
                <a:avLst/>
                <a:gdLst/>
                <a:ahLst/>
                <a:cxnLst/>
                <a:rect l="l" t="t" r="r" b="b"/>
                <a:pathLst>
                  <a:path w="14565" h="3408" extrusionOk="0">
                    <a:moveTo>
                      <a:pt x="0" y="1"/>
                    </a:moveTo>
                    <a:cubicBezTo>
                      <a:pt x="1255" y="158"/>
                      <a:pt x="2457" y="522"/>
                      <a:pt x="3625" y="963"/>
                    </a:cubicBezTo>
                    <a:cubicBezTo>
                      <a:pt x="4798" y="1402"/>
                      <a:pt x="5947" y="1911"/>
                      <a:pt x="7131" y="2360"/>
                    </a:cubicBezTo>
                    <a:cubicBezTo>
                      <a:pt x="7722" y="2581"/>
                      <a:pt x="8325" y="2787"/>
                      <a:pt x="8940" y="2956"/>
                    </a:cubicBezTo>
                    <a:cubicBezTo>
                      <a:pt x="9554" y="3128"/>
                      <a:pt x="10179" y="3255"/>
                      <a:pt x="10812" y="3334"/>
                    </a:cubicBezTo>
                    <a:cubicBezTo>
                      <a:pt x="10969" y="3353"/>
                      <a:pt x="11127" y="3368"/>
                      <a:pt x="11288" y="3383"/>
                    </a:cubicBezTo>
                    <a:cubicBezTo>
                      <a:pt x="11445" y="3394"/>
                      <a:pt x="11606" y="3405"/>
                      <a:pt x="11763" y="3405"/>
                    </a:cubicBezTo>
                    <a:cubicBezTo>
                      <a:pt x="11830" y="3407"/>
                      <a:pt x="11897" y="3408"/>
                      <a:pt x="11963" y="3408"/>
                    </a:cubicBezTo>
                    <a:cubicBezTo>
                      <a:pt x="12057" y="3408"/>
                      <a:pt x="12151" y="3406"/>
                      <a:pt x="12243" y="3402"/>
                    </a:cubicBezTo>
                    <a:cubicBezTo>
                      <a:pt x="12404" y="3398"/>
                      <a:pt x="12561" y="3383"/>
                      <a:pt x="12722" y="3375"/>
                    </a:cubicBezTo>
                    <a:cubicBezTo>
                      <a:pt x="13355" y="3319"/>
                      <a:pt x="13977" y="3169"/>
                      <a:pt x="14565" y="2933"/>
                    </a:cubicBezTo>
                    <a:lnTo>
                      <a:pt x="14565" y="2933"/>
                    </a:lnTo>
                    <a:cubicBezTo>
                      <a:pt x="13958" y="3091"/>
                      <a:pt x="13336" y="3177"/>
                      <a:pt x="12711" y="3184"/>
                    </a:cubicBezTo>
                    <a:cubicBezTo>
                      <a:pt x="12675" y="3183"/>
                      <a:pt x="12640" y="3183"/>
                      <a:pt x="12604" y="3183"/>
                    </a:cubicBezTo>
                    <a:cubicBezTo>
                      <a:pt x="12541" y="3183"/>
                      <a:pt x="12477" y="3184"/>
                      <a:pt x="12414" y="3184"/>
                    </a:cubicBezTo>
                    <a:cubicBezTo>
                      <a:pt x="12357" y="3184"/>
                      <a:pt x="12300" y="3183"/>
                      <a:pt x="12243" y="3181"/>
                    </a:cubicBezTo>
                    <a:cubicBezTo>
                      <a:pt x="12086" y="3169"/>
                      <a:pt x="11932" y="3169"/>
                      <a:pt x="11778" y="3151"/>
                    </a:cubicBezTo>
                    <a:cubicBezTo>
                      <a:pt x="11621" y="3136"/>
                      <a:pt x="11468" y="3128"/>
                      <a:pt x="11314" y="3106"/>
                    </a:cubicBezTo>
                    <a:cubicBezTo>
                      <a:pt x="11160" y="3083"/>
                      <a:pt x="11007" y="3061"/>
                      <a:pt x="10853" y="3038"/>
                    </a:cubicBezTo>
                    <a:cubicBezTo>
                      <a:pt x="9625" y="2829"/>
                      <a:pt x="8438" y="2443"/>
                      <a:pt x="7266" y="2001"/>
                    </a:cubicBezTo>
                    <a:cubicBezTo>
                      <a:pt x="6093" y="1555"/>
                      <a:pt x="4932" y="1065"/>
                      <a:pt x="3726" y="679"/>
                    </a:cubicBezTo>
                    <a:lnTo>
                      <a:pt x="3273" y="537"/>
                    </a:lnTo>
                    <a:cubicBezTo>
                      <a:pt x="3120" y="492"/>
                      <a:pt x="2966" y="450"/>
                      <a:pt x="2813" y="409"/>
                    </a:cubicBezTo>
                    <a:lnTo>
                      <a:pt x="2352" y="293"/>
                    </a:lnTo>
                    <a:lnTo>
                      <a:pt x="1888" y="192"/>
                    </a:lnTo>
                    <a:cubicBezTo>
                      <a:pt x="1266" y="68"/>
                      <a:pt x="637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3"/>
              <p:cNvSpPr/>
              <p:nvPr/>
            </p:nvSpPr>
            <p:spPr>
              <a:xfrm>
                <a:off x="4672799" y="456579"/>
                <a:ext cx="278982" cy="1190662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14562" extrusionOk="0">
                    <a:moveTo>
                      <a:pt x="480" y="1"/>
                    </a:moveTo>
                    <a:cubicBezTo>
                      <a:pt x="240" y="589"/>
                      <a:pt x="90" y="1211"/>
                      <a:pt x="34" y="1843"/>
                    </a:cubicBezTo>
                    <a:cubicBezTo>
                      <a:pt x="23" y="2004"/>
                      <a:pt x="4" y="2162"/>
                      <a:pt x="4" y="2323"/>
                    </a:cubicBezTo>
                    <a:cubicBezTo>
                      <a:pt x="4" y="2480"/>
                      <a:pt x="0" y="2641"/>
                      <a:pt x="4" y="2798"/>
                    </a:cubicBezTo>
                    <a:cubicBezTo>
                      <a:pt x="11" y="2959"/>
                      <a:pt x="15" y="3121"/>
                      <a:pt x="30" y="3278"/>
                    </a:cubicBezTo>
                    <a:cubicBezTo>
                      <a:pt x="45" y="3435"/>
                      <a:pt x="56" y="3596"/>
                      <a:pt x="75" y="3753"/>
                    </a:cubicBezTo>
                    <a:cubicBezTo>
                      <a:pt x="157" y="4386"/>
                      <a:pt x="281" y="5012"/>
                      <a:pt x="453" y="5626"/>
                    </a:cubicBezTo>
                    <a:cubicBezTo>
                      <a:pt x="622" y="6240"/>
                      <a:pt x="828" y="6843"/>
                      <a:pt x="1049" y="7435"/>
                    </a:cubicBezTo>
                    <a:cubicBezTo>
                      <a:pt x="1498" y="8618"/>
                      <a:pt x="2011" y="9768"/>
                      <a:pt x="2449" y="10937"/>
                    </a:cubicBezTo>
                    <a:cubicBezTo>
                      <a:pt x="2888" y="12109"/>
                      <a:pt x="3251" y="13311"/>
                      <a:pt x="3412" y="14562"/>
                    </a:cubicBezTo>
                    <a:cubicBezTo>
                      <a:pt x="3408" y="13929"/>
                      <a:pt x="3345" y="13296"/>
                      <a:pt x="3217" y="12678"/>
                    </a:cubicBezTo>
                    <a:lnTo>
                      <a:pt x="3116" y="12214"/>
                    </a:lnTo>
                    <a:lnTo>
                      <a:pt x="3004" y="11749"/>
                    </a:lnTo>
                    <a:cubicBezTo>
                      <a:pt x="2963" y="11596"/>
                      <a:pt x="2918" y="11446"/>
                      <a:pt x="2873" y="11292"/>
                    </a:cubicBezTo>
                    <a:lnTo>
                      <a:pt x="2734" y="10839"/>
                    </a:lnTo>
                    <a:cubicBezTo>
                      <a:pt x="2348" y="9633"/>
                      <a:pt x="1854" y="8469"/>
                      <a:pt x="1412" y="7296"/>
                    </a:cubicBezTo>
                    <a:cubicBezTo>
                      <a:pt x="966" y="6128"/>
                      <a:pt x="584" y="4937"/>
                      <a:pt x="375" y="3712"/>
                    </a:cubicBezTo>
                    <a:cubicBezTo>
                      <a:pt x="348" y="3559"/>
                      <a:pt x="322" y="3405"/>
                      <a:pt x="304" y="3252"/>
                    </a:cubicBezTo>
                    <a:cubicBezTo>
                      <a:pt x="289" y="3098"/>
                      <a:pt x="270" y="2941"/>
                      <a:pt x="259" y="2787"/>
                    </a:cubicBezTo>
                    <a:cubicBezTo>
                      <a:pt x="247" y="2634"/>
                      <a:pt x="232" y="2480"/>
                      <a:pt x="229" y="2323"/>
                    </a:cubicBezTo>
                    <a:cubicBezTo>
                      <a:pt x="229" y="2166"/>
                      <a:pt x="229" y="2012"/>
                      <a:pt x="229" y="1855"/>
                    </a:cubicBezTo>
                    <a:cubicBezTo>
                      <a:pt x="236" y="1229"/>
                      <a:pt x="318" y="604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3"/>
              <p:cNvSpPr/>
              <p:nvPr/>
            </p:nvSpPr>
            <p:spPr>
              <a:xfrm>
                <a:off x="4905818" y="60364"/>
                <a:ext cx="229106" cy="23589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885" extrusionOk="0">
                    <a:moveTo>
                      <a:pt x="2764" y="1"/>
                    </a:moveTo>
                    <a:lnTo>
                      <a:pt x="1382" y="4"/>
                    </a:lnTo>
                    <a:lnTo>
                      <a:pt x="689" y="8"/>
                    </a:lnTo>
                    <a:lnTo>
                      <a:pt x="0" y="19"/>
                    </a:lnTo>
                    <a:lnTo>
                      <a:pt x="0" y="57"/>
                    </a:lnTo>
                    <a:cubicBezTo>
                      <a:pt x="56" y="76"/>
                      <a:pt x="116" y="87"/>
                      <a:pt x="172" y="106"/>
                    </a:cubicBezTo>
                    <a:lnTo>
                      <a:pt x="345" y="143"/>
                    </a:lnTo>
                    <a:cubicBezTo>
                      <a:pt x="461" y="173"/>
                      <a:pt x="577" y="192"/>
                      <a:pt x="689" y="214"/>
                    </a:cubicBezTo>
                    <a:cubicBezTo>
                      <a:pt x="921" y="255"/>
                      <a:pt x="1150" y="285"/>
                      <a:pt x="1382" y="312"/>
                    </a:cubicBezTo>
                    <a:cubicBezTo>
                      <a:pt x="1611" y="334"/>
                      <a:pt x="1843" y="353"/>
                      <a:pt x="2071" y="364"/>
                    </a:cubicBezTo>
                    <a:cubicBezTo>
                      <a:pt x="2188" y="370"/>
                      <a:pt x="2304" y="374"/>
                      <a:pt x="2419" y="378"/>
                    </a:cubicBezTo>
                    <a:lnTo>
                      <a:pt x="2419" y="378"/>
                    </a:lnTo>
                    <a:cubicBezTo>
                      <a:pt x="2419" y="383"/>
                      <a:pt x="2419" y="389"/>
                      <a:pt x="2419" y="394"/>
                    </a:cubicBezTo>
                    <a:lnTo>
                      <a:pt x="2431" y="750"/>
                    </a:lnTo>
                    <a:cubicBezTo>
                      <a:pt x="2446" y="986"/>
                      <a:pt x="2461" y="1225"/>
                      <a:pt x="2487" y="1461"/>
                    </a:cubicBezTo>
                    <a:cubicBezTo>
                      <a:pt x="2509" y="1697"/>
                      <a:pt x="2539" y="1937"/>
                      <a:pt x="2581" y="2173"/>
                    </a:cubicBezTo>
                    <a:cubicBezTo>
                      <a:pt x="2607" y="2293"/>
                      <a:pt x="2625" y="2413"/>
                      <a:pt x="2652" y="2529"/>
                    </a:cubicBezTo>
                    <a:lnTo>
                      <a:pt x="2693" y="2708"/>
                    </a:lnTo>
                    <a:cubicBezTo>
                      <a:pt x="2712" y="2768"/>
                      <a:pt x="2727" y="2825"/>
                      <a:pt x="2745" y="2884"/>
                    </a:cubicBezTo>
                    <a:lnTo>
                      <a:pt x="2783" y="2884"/>
                    </a:lnTo>
                    <a:lnTo>
                      <a:pt x="2794" y="2173"/>
                    </a:lnTo>
                    <a:lnTo>
                      <a:pt x="2794" y="1461"/>
                    </a:lnTo>
                    <a:lnTo>
                      <a:pt x="2801" y="38"/>
                    </a:lnTo>
                    <a:lnTo>
                      <a:pt x="2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3398138" y="1265750"/>
            <a:ext cx="3575100" cy="4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8" name="Google Shape;898;p23"/>
          <p:cNvSpPr txBox="1">
            <a:spLocks noGrp="1"/>
          </p:cNvSpPr>
          <p:nvPr>
            <p:ph type="subTitle" idx="2"/>
          </p:nvPr>
        </p:nvSpPr>
        <p:spPr>
          <a:xfrm>
            <a:off x="3398138" y="1586850"/>
            <a:ext cx="35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3"/>
          <p:cNvSpPr txBox="1">
            <a:spLocks noGrp="1"/>
          </p:cNvSpPr>
          <p:nvPr>
            <p:ph type="subTitle" idx="3"/>
          </p:nvPr>
        </p:nvSpPr>
        <p:spPr>
          <a:xfrm>
            <a:off x="3398138" y="2682150"/>
            <a:ext cx="35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3"/>
          <p:cNvSpPr txBox="1">
            <a:spLocks noGrp="1"/>
          </p:cNvSpPr>
          <p:nvPr>
            <p:ph type="subTitle" idx="4"/>
          </p:nvPr>
        </p:nvSpPr>
        <p:spPr>
          <a:xfrm>
            <a:off x="3398138" y="3777450"/>
            <a:ext cx="35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1" name="Google Shape;901;p23"/>
          <p:cNvSpPr txBox="1">
            <a:spLocks noGrp="1"/>
          </p:cNvSpPr>
          <p:nvPr>
            <p:ph type="subTitle" idx="5"/>
          </p:nvPr>
        </p:nvSpPr>
        <p:spPr>
          <a:xfrm>
            <a:off x="3398138" y="2361050"/>
            <a:ext cx="3575100" cy="4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2" name="Google Shape;902;p23"/>
          <p:cNvSpPr txBox="1">
            <a:spLocks noGrp="1"/>
          </p:cNvSpPr>
          <p:nvPr>
            <p:ph type="subTitle" idx="6"/>
          </p:nvPr>
        </p:nvSpPr>
        <p:spPr>
          <a:xfrm>
            <a:off x="3398138" y="3456350"/>
            <a:ext cx="3575100" cy="4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23"/>
          <p:cNvSpPr txBox="1">
            <a:spLocks noGrp="1"/>
          </p:cNvSpPr>
          <p:nvPr>
            <p:ph type="title"/>
          </p:nvPr>
        </p:nvSpPr>
        <p:spPr>
          <a:xfrm>
            <a:off x="720000" y="3394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rimson Text"/>
              <a:buNone/>
              <a:defRPr sz="3500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8" r:id="rId8"/>
    <p:sldLayoutId id="2147483669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"/>
          <p:cNvSpPr txBox="1">
            <a:spLocks noGrp="1"/>
          </p:cNvSpPr>
          <p:nvPr>
            <p:ph type="ctrTitle"/>
          </p:nvPr>
        </p:nvSpPr>
        <p:spPr>
          <a:xfrm>
            <a:off x="1489240" y="1462050"/>
            <a:ext cx="6291600" cy="23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300" dirty="0">
                <a:solidFill>
                  <a:srgbClr val="703907"/>
                </a:solidFill>
              </a:rPr>
              <a:t>ДАНИ ДЕМОКРАТСКЕ КУЛТУРЕ</a:t>
            </a:r>
            <a:endParaRPr sz="6300" dirty="0">
              <a:solidFill>
                <a:srgbClr val="703907"/>
              </a:solidFill>
            </a:endParaRPr>
          </a:p>
        </p:txBody>
      </p:sp>
      <p:sp>
        <p:nvSpPr>
          <p:cNvPr id="1240" name="Google Shape;1240;p33"/>
          <p:cNvSpPr txBox="1">
            <a:spLocks noGrp="1"/>
          </p:cNvSpPr>
          <p:nvPr>
            <p:ph type="subTitle" idx="1"/>
          </p:nvPr>
        </p:nvSpPr>
        <p:spPr>
          <a:xfrm>
            <a:off x="2392500" y="3645088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- Прича о научницима јеврејског порекла - </a:t>
            </a:r>
            <a:endParaRPr dirty="0"/>
          </a:p>
        </p:txBody>
      </p:sp>
      <p:grpSp>
        <p:nvGrpSpPr>
          <p:cNvPr id="1241" name="Google Shape;1241;p33"/>
          <p:cNvGrpSpPr/>
          <p:nvPr/>
        </p:nvGrpSpPr>
        <p:grpSpPr>
          <a:xfrm>
            <a:off x="1154043" y="2098123"/>
            <a:ext cx="6944513" cy="473627"/>
            <a:chOff x="1399112" y="1642383"/>
            <a:chExt cx="6345776" cy="473627"/>
          </a:xfrm>
        </p:grpSpPr>
        <p:grpSp>
          <p:nvGrpSpPr>
            <p:cNvPr id="1242" name="Google Shape;1242;p33"/>
            <p:cNvGrpSpPr/>
            <p:nvPr/>
          </p:nvGrpSpPr>
          <p:grpSpPr>
            <a:xfrm>
              <a:off x="1399112" y="1642383"/>
              <a:ext cx="790931" cy="473627"/>
              <a:chOff x="1028615" y="1252035"/>
              <a:chExt cx="625093" cy="374320"/>
            </a:xfrm>
          </p:grpSpPr>
          <p:sp>
            <p:nvSpPr>
              <p:cNvPr id="1243" name="Google Shape;1243;p33"/>
              <p:cNvSpPr/>
              <p:nvPr/>
            </p:nvSpPr>
            <p:spPr>
              <a:xfrm>
                <a:off x="1028615" y="1252035"/>
                <a:ext cx="625093" cy="374320"/>
              </a:xfrm>
              <a:custGeom>
                <a:avLst/>
                <a:gdLst/>
                <a:ahLst/>
                <a:cxnLst/>
                <a:rect l="l" t="t" r="r" b="b"/>
                <a:pathLst>
                  <a:path w="7645" h="4578" extrusionOk="0">
                    <a:moveTo>
                      <a:pt x="1554" y="1"/>
                    </a:moveTo>
                    <a:cubicBezTo>
                      <a:pt x="1238" y="1"/>
                      <a:pt x="935" y="101"/>
                      <a:pt x="683" y="290"/>
                    </a:cubicBezTo>
                    <a:cubicBezTo>
                      <a:pt x="409" y="485"/>
                      <a:pt x="207" y="762"/>
                      <a:pt x="102" y="1080"/>
                    </a:cubicBezTo>
                    <a:cubicBezTo>
                      <a:pt x="1" y="1402"/>
                      <a:pt x="1" y="1751"/>
                      <a:pt x="102" y="2076"/>
                    </a:cubicBezTo>
                    <a:cubicBezTo>
                      <a:pt x="203" y="2402"/>
                      <a:pt x="390" y="2694"/>
                      <a:pt x="645" y="2923"/>
                    </a:cubicBezTo>
                    <a:cubicBezTo>
                      <a:pt x="907" y="3147"/>
                      <a:pt x="1229" y="3297"/>
                      <a:pt x="1570" y="3353"/>
                    </a:cubicBezTo>
                    <a:cubicBezTo>
                      <a:pt x="1690" y="3375"/>
                      <a:pt x="1812" y="3385"/>
                      <a:pt x="1933" y="3385"/>
                    </a:cubicBezTo>
                    <a:cubicBezTo>
                      <a:pt x="2155" y="3385"/>
                      <a:pt x="2376" y="3350"/>
                      <a:pt x="2589" y="3282"/>
                    </a:cubicBezTo>
                    <a:cubicBezTo>
                      <a:pt x="2922" y="3170"/>
                      <a:pt x="3210" y="2979"/>
                      <a:pt x="3469" y="2769"/>
                    </a:cubicBezTo>
                    <a:cubicBezTo>
                      <a:pt x="3724" y="2556"/>
                      <a:pt x="3948" y="2327"/>
                      <a:pt x="4177" y="2114"/>
                    </a:cubicBezTo>
                    <a:cubicBezTo>
                      <a:pt x="4293" y="2005"/>
                      <a:pt x="4409" y="1904"/>
                      <a:pt x="4525" y="1810"/>
                    </a:cubicBezTo>
                    <a:cubicBezTo>
                      <a:pt x="4641" y="1717"/>
                      <a:pt x="4765" y="1638"/>
                      <a:pt x="4892" y="1567"/>
                    </a:cubicBezTo>
                    <a:cubicBezTo>
                      <a:pt x="4922" y="1548"/>
                      <a:pt x="4952" y="1530"/>
                      <a:pt x="4986" y="1515"/>
                    </a:cubicBezTo>
                    <a:lnTo>
                      <a:pt x="5083" y="1477"/>
                    </a:lnTo>
                    <a:lnTo>
                      <a:pt x="5128" y="1455"/>
                    </a:lnTo>
                    <a:lnTo>
                      <a:pt x="5180" y="1440"/>
                    </a:lnTo>
                    <a:lnTo>
                      <a:pt x="5278" y="1410"/>
                    </a:lnTo>
                    <a:cubicBezTo>
                      <a:pt x="5413" y="1376"/>
                      <a:pt x="5551" y="1357"/>
                      <a:pt x="5693" y="1357"/>
                    </a:cubicBezTo>
                    <a:cubicBezTo>
                      <a:pt x="5701" y="1357"/>
                      <a:pt x="5708" y="1357"/>
                      <a:pt x="5715" y="1357"/>
                    </a:cubicBezTo>
                    <a:cubicBezTo>
                      <a:pt x="5977" y="1357"/>
                      <a:pt x="6235" y="1425"/>
                      <a:pt x="6465" y="1556"/>
                    </a:cubicBezTo>
                    <a:cubicBezTo>
                      <a:pt x="6581" y="1619"/>
                      <a:pt x="6686" y="1702"/>
                      <a:pt x="6780" y="1799"/>
                    </a:cubicBezTo>
                    <a:cubicBezTo>
                      <a:pt x="6873" y="1893"/>
                      <a:pt x="6952" y="2001"/>
                      <a:pt x="7012" y="2121"/>
                    </a:cubicBezTo>
                    <a:cubicBezTo>
                      <a:pt x="7135" y="2361"/>
                      <a:pt x="7184" y="2634"/>
                      <a:pt x="7150" y="2904"/>
                    </a:cubicBezTo>
                    <a:cubicBezTo>
                      <a:pt x="7135" y="3043"/>
                      <a:pt x="7102" y="3181"/>
                      <a:pt x="7049" y="3309"/>
                    </a:cubicBezTo>
                    <a:cubicBezTo>
                      <a:pt x="7034" y="3342"/>
                      <a:pt x="7023" y="3376"/>
                      <a:pt x="7004" y="3410"/>
                    </a:cubicBezTo>
                    <a:lnTo>
                      <a:pt x="6959" y="3503"/>
                    </a:lnTo>
                    <a:lnTo>
                      <a:pt x="6907" y="3597"/>
                    </a:lnTo>
                    <a:cubicBezTo>
                      <a:pt x="6888" y="3631"/>
                      <a:pt x="6866" y="3657"/>
                      <a:pt x="6847" y="3687"/>
                    </a:cubicBezTo>
                    <a:cubicBezTo>
                      <a:pt x="6761" y="3807"/>
                      <a:pt x="6660" y="3915"/>
                      <a:pt x="6551" y="4009"/>
                    </a:cubicBezTo>
                    <a:cubicBezTo>
                      <a:pt x="6439" y="4106"/>
                      <a:pt x="6315" y="4189"/>
                      <a:pt x="6180" y="4260"/>
                    </a:cubicBezTo>
                    <a:cubicBezTo>
                      <a:pt x="5907" y="4402"/>
                      <a:pt x="5604" y="4481"/>
                      <a:pt x="5296" y="4484"/>
                    </a:cubicBezTo>
                    <a:lnTo>
                      <a:pt x="5289" y="4537"/>
                    </a:lnTo>
                    <a:cubicBezTo>
                      <a:pt x="5416" y="4564"/>
                      <a:pt x="5544" y="4578"/>
                      <a:pt x="5672" y="4578"/>
                    </a:cubicBezTo>
                    <a:cubicBezTo>
                      <a:pt x="5876" y="4578"/>
                      <a:pt x="6078" y="4544"/>
                      <a:pt x="6274" y="4477"/>
                    </a:cubicBezTo>
                    <a:cubicBezTo>
                      <a:pt x="6600" y="4365"/>
                      <a:pt x="6896" y="4174"/>
                      <a:pt x="7128" y="3919"/>
                    </a:cubicBezTo>
                    <a:cubicBezTo>
                      <a:pt x="7154" y="3885"/>
                      <a:pt x="7184" y="3852"/>
                      <a:pt x="7210" y="3818"/>
                    </a:cubicBezTo>
                    <a:lnTo>
                      <a:pt x="7289" y="3709"/>
                    </a:lnTo>
                    <a:cubicBezTo>
                      <a:pt x="7338" y="3638"/>
                      <a:pt x="7382" y="3563"/>
                      <a:pt x="7424" y="3485"/>
                    </a:cubicBezTo>
                    <a:cubicBezTo>
                      <a:pt x="7506" y="3323"/>
                      <a:pt x="7566" y="3151"/>
                      <a:pt x="7600" y="2975"/>
                    </a:cubicBezTo>
                    <a:cubicBezTo>
                      <a:pt x="7637" y="2795"/>
                      <a:pt x="7645" y="2612"/>
                      <a:pt x="7626" y="2428"/>
                    </a:cubicBezTo>
                    <a:cubicBezTo>
                      <a:pt x="7603" y="2245"/>
                      <a:pt x="7555" y="2065"/>
                      <a:pt x="7476" y="1897"/>
                    </a:cubicBezTo>
                    <a:cubicBezTo>
                      <a:pt x="7319" y="1556"/>
                      <a:pt x="7060" y="1275"/>
                      <a:pt x="6735" y="1091"/>
                    </a:cubicBezTo>
                    <a:cubicBezTo>
                      <a:pt x="6574" y="998"/>
                      <a:pt x="6401" y="930"/>
                      <a:pt x="6218" y="889"/>
                    </a:cubicBezTo>
                    <a:cubicBezTo>
                      <a:pt x="6080" y="860"/>
                      <a:pt x="5938" y="844"/>
                      <a:pt x="5794" y="844"/>
                    </a:cubicBezTo>
                    <a:cubicBezTo>
                      <a:pt x="5755" y="844"/>
                      <a:pt x="5715" y="846"/>
                      <a:pt x="5675" y="848"/>
                    </a:cubicBezTo>
                    <a:cubicBezTo>
                      <a:pt x="5495" y="859"/>
                      <a:pt x="5319" y="893"/>
                      <a:pt x="5147" y="945"/>
                    </a:cubicBezTo>
                    <a:lnTo>
                      <a:pt x="5019" y="994"/>
                    </a:lnTo>
                    <a:lnTo>
                      <a:pt x="4956" y="1017"/>
                    </a:lnTo>
                    <a:lnTo>
                      <a:pt x="4896" y="1046"/>
                    </a:lnTo>
                    <a:lnTo>
                      <a:pt x="4776" y="1106"/>
                    </a:lnTo>
                    <a:cubicBezTo>
                      <a:pt x="4738" y="1125"/>
                      <a:pt x="4701" y="1151"/>
                      <a:pt x="4664" y="1174"/>
                    </a:cubicBezTo>
                    <a:cubicBezTo>
                      <a:pt x="4364" y="1357"/>
                      <a:pt x="4120" y="1590"/>
                      <a:pt x="3892" y="1818"/>
                    </a:cubicBezTo>
                    <a:cubicBezTo>
                      <a:pt x="3664" y="2046"/>
                      <a:pt x="3450" y="2282"/>
                      <a:pt x="3222" y="2485"/>
                    </a:cubicBezTo>
                    <a:cubicBezTo>
                      <a:pt x="2993" y="2687"/>
                      <a:pt x="2750" y="2859"/>
                      <a:pt x="2476" y="2960"/>
                    </a:cubicBezTo>
                    <a:cubicBezTo>
                      <a:pt x="2275" y="3035"/>
                      <a:pt x="2062" y="3072"/>
                      <a:pt x="1848" y="3072"/>
                    </a:cubicBezTo>
                    <a:cubicBezTo>
                      <a:pt x="1770" y="3072"/>
                      <a:pt x="1692" y="3068"/>
                      <a:pt x="1615" y="3058"/>
                    </a:cubicBezTo>
                    <a:cubicBezTo>
                      <a:pt x="1012" y="2990"/>
                      <a:pt x="499" y="2582"/>
                      <a:pt x="301" y="2009"/>
                    </a:cubicBezTo>
                    <a:cubicBezTo>
                      <a:pt x="196" y="1724"/>
                      <a:pt x="177" y="1417"/>
                      <a:pt x="252" y="1125"/>
                    </a:cubicBezTo>
                    <a:cubicBezTo>
                      <a:pt x="334" y="829"/>
                      <a:pt x="510" y="567"/>
                      <a:pt x="750" y="376"/>
                    </a:cubicBezTo>
                    <a:cubicBezTo>
                      <a:pt x="990" y="174"/>
                      <a:pt x="1289" y="62"/>
                      <a:pt x="1604" y="54"/>
                    </a:cubicBezTo>
                    <a:lnTo>
                      <a:pt x="1604" y="2"/>
                    </a:lnTo>
                    <a:cubicBezTo>
                      <a:pt x="1587" y="1"/>
                      <a:pt x="1570" y="1"/>
                      <a:pt x="1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3"/>
              <p:cNvSpPr/>
              <p:nvPr/>
            </p:nvSpPr>
            <p:spPr>
              <a:xfrm>
                <a:off x="1197697" y="1386614"/>
                <a:ext cx="387730" cy="235156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2876" extrusionOk="0">
                    <a:moveTo>
                      <a:pt x="3428" y="1"/>
                    </a:moveTo>
                    <a:cubicBezTo>
                      <a:pt x="3245" y="1"/>
                      <a:pt x="3062" y="29"/>
                      <a:pt x="2884" y="86"/>
                    </a:cubicBezTo>
                    <a:cubicBezTo>
                      <a:pt x="2802" y="108"/>
                      <a:pt x="2719" y="142"/>
                      <a:pt x="2637" y="176"/>
                    </a:cubicBezTo>
                    <a:cubicBezTo>
                      <a:pt x="2315" y="311"/>
                      <a:pt x="2030" y="505"/>
                      <a:pt x="1760" y="700"/>
                    </a:cubicBezTo>
                    <a:cubicBezTo>
                      <a:pt x="1491" y="895"/>
                      <a:pt x="1229" y="1086"/>
                      <a:pt x="940" y="1236"/>
                    </a:cubicBezTo>
                    <a:cubicBezTo>
                      <a:pt x="794" y="1310"/>
                      <a:pt x="644" y="1370"/>
                      <a:pt x="491" y="1419"/>
                    </a:cubicBezTo>
                    <a:cubicBezTo>
                      <a:pt x="330" y="1460"/>
                      <a:pt x="169" y="1483"/>
                      <a:pt x="4" y="1483"/>
                    </a:cubicBezTo>
                    <a:lnTo>
                      <a:pt x="0" y="1509"/>
                    </a:lnTo>
                    <a:cubicBezTo>
                      <a:pt x="106" y="1532"/>
                      <a:pt x="212" y="1544"/>
                      <a:pt x="320" y="1544"/>
                    </a:cubicBezTo>
                    <a:cubicBezTo>
                      <a:pt x="384" y="1544"/>
                      <a:pt x="449" y="1540"/>
                      <a:pt x="513" y="1531"/>
                    </a:cubicBezTo>
                    <a:cubicBezTo>
                      <a:pt x="682" y="1505"/>
                      <a:pt x="850" y="1460"/>
                      <a:pt x="1011" y="1397"/>
                    </a:cubicBezTo>
                    <a:cubicBezTo>
                      <a:pt x="1172" y="1337"/>
                      <a:pt x="1326" y="1262"/>
                      <a:pt x="1476" y="1176"/>
                    </a:cubicBezTo>
                    <a:cubicBezTo>
                      <a:pt x="1626" y="1093"/>
                      <a:pt x="1764" y="1000"/>
                      <a:pt x="1906" y="910"/>
                    </a:cubicBezTo>
                    <a:cubicBezTo>
                      <a:pt x="2184" y="726"/>
                      <a:pt x="2457" y="543"/>
                      <a:pt x="2742" y="404"/>
                    </a:cubicBezTo>
                    <a:cubicBezTo>
                      <a:pt x="2884" y="337"/>
                      <a:pt x="3034" y="284"/>
                      <a:pt x="3187" y="247"/>
                    </a:cubicBezTo>
                    <a:cubicBezTo>
                      <a:pt x="3292" y="226"/>
                      <a:pt x="3401" y="214"/>
                      <a:pt x="3511" y="214"/>
                    </a:cubicBezTo>
                    <a:cubicBezTo>
                      <a:pt x="3558" y="214"/>
                      <a:pt x="3605" y="216"/>
                      <a:pt x="3652" y="221"/>
                    </a:cubicBezTo>
                    <a:cubicBezTo>
                      <a:pt x="3805" y="236"/>
                      <a:pt x="3955" y="277"/>
                      <a:pt x="4094" y="348"/>
                    </a:cubicBezTo>
                    <a:cubicBezTo>
                      <a:pt x="4228" y="419"/>
                      <a:pt x="4344" y="524"/>
                      <a:pt x="4427" y="651"/>
                    </a:cubicBezTo>
                    <a:cubicBezTo>
                      <a:pt x="4509" y="782"/>
                      <a:pt x="4562" y="932"/>
                      <a:pt x="4580" y="1086"/>
                    </a:cubicBezTo>
                    <a:cubicBezTo>
                      <a:pt x="4599" y="1243"/>
                      <a:pt x="4592" y="1404"/>
                      <a:pt x="4562" y="1561"/>
                    </a:cubicBezTo>
                    <a:cubicBezTo>
                      <a:pt x="4494" y="1880"/>
                      <a:pt x="4341" y="2172"/>
                      <a:pt x="4109" y="2404"/>
                    </a:cubicBezTo>
                    <a:cubicBezTo>
                      <a:pt x="3876" y="2640"/>
                      <a:pt x="3577" y="2794"/>
                      <a:pt x="3251" y="2850"/>
                    </a:cubicBezTo>
                    <a:lnTo>
                      <a:pt x="3255" y="2876"/>
                    </a:lnTo>
                    <a:cubicBezTo>
                      <a:pt x="3592" y="2838"/>
                      <a:pt x="3914" y="2692"/>
                      <a:pt x="4165" y="2460"/>
                    </a:cubicBezTo>
                    <a:cubicBezTo>
                      <a:pt x="4419" y="2228"/>
                      <a:pt x="4603" y="1925"/>
                      <a:pt x="4685" y="1588"/>
                    </a:cubicBezTo>
                    <a:cubicBezTo>
                      <a:pt x="4730" y="1419"/>
                      <a:pt x="4741" y="1243"/>
                      <a:pt x="4730" y="1067"/>
                    </a:cubicBezTo>
                    <a:cubicBezTo>
                      <a:pt x="4715" y="891"/>
                      <a:pt x="4659" y="715"/>
                      <a:pt x="4569" y="561"/>
                    </a:cubicBezTo>
                    <a:cubicBezTo>
                      <a:pt x="4476" y="404"/>
                      <a:pt x="4344" y="277"/>
                      <a:pt x="4183" y="187"/>
                    </a:cubicBezTo>
                    <a:cubicBezTo>
                      <a:pt x="4026" y="97"/>
                      <a:pt x="3854" y="41"/>
                      <a:pt x="3678" y="18"/>
                    </a:cubicBezTo>
                    <a:cubicBezTo>
                      <a:pt x="3595" y="7"/>
                      <a:pt x="3511" y="1"/>
                      <a:pt x="3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1385994" y="1467558"/>
                <a:ext cx="113980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07" extrusionOk="0">
                    <a:moveTo>
                      <a:pt x="1199" y="1"/>
                    </a:moveTo>
                    <a:cubicBezTo>
                      <a:pt x="1168" y="1"/>
                      <a:pt x="1136" y="2"/>
                      <a:pt x="1105" y="6"/>
                    </a:cubicBezTo>
                    <a:cubicBezTo>
                      <a:pt x="1023" y="10"/>
                      <a:pt x="940" y="25"/>
                      <a:pt x="862" y="47"/>
                    </a:cubicBezTo>
                    <a:cubicBezTo>
                      <a:pt x="487" y="156"/>
                      <a:pt x="188" y="437"/>
                      <a:pt x="60" y="800"/>
                    </a:cubicBezTo>
                    <a:cubicBezTo>
                      <a:pt x="27" y="893"/>
                      <a:pt x="8" y="987"/>
                      <a:pt x="0" y="1084"/>
                    </a:cubicBezTo>
                    <a:cubicBezTo>
                      <a:pt x="73" y="1098"/>
                      <a:pt x="145" y="1106"/>
                      <a:pt x="216" y="1106"/>
                    </a:cubicBezTo>
                    <a:cubicBezTo>
                      <a:pt x="240" y="1106"/>
                      <a:pt x="265" y="1105"/>
                      <a:pt x="289" y="1103"/>
                    </a:cubicBezTo>
                    <a:cubicBezTo>
                      <a:pt x="371" y="1096"/>
                      <a:pt x="454" y="1081"/>
                      <a:pt x="532" y="1058"/>
                    </a:cubicBezTo>
                    <a:cubicBezTo>
                      <a:pt x="678" y="1017"/>
                      <a:pt x="813" y="950"/>
                      <a:pt x="933" y="856"/>
                    </a:cubicBezTo>
                    <a:cubicBezTo>
                      <a:pt x="1049" y="766"/>
                      <a:pt x="1150" y="654"/>
                      <a:pt x="1229" y="526"/>
                    </a:cubicBezTo>
                    <a:cubicBezTo>
                      <a:pt x="1270" y="455"/>
                      <a:pt x="1307" y="380"/>
                      <a:pt x="1334" y="302"/>
                    </a:cubicBezTo>
                    <a:cubicBezTo>
                      <a:pt x="1367" y="212"/>
                      <a:pt x="1386" y="114"/>
                      <a:pt x="1394" y="21"/>
                    </a:cubicBezTo>
                    <a:cubicBezTo>
                      <a:pt x="1330" y="8"/>
                      <a:pt x="1265" y="1"/>
                      <a:pt x="1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1171115" y="1332405"/>
                <a:ext cx="86681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05" extrusionOk="0">
                    <a:moveTo>
                      <a:pt x="1180" y="1"/>
                    </a:moveTo>
                    <a:cubicBezTo>
                      <a:pt x="1155" y="1"/>
                      <a:pt x="1130" y="2"/>
                      <a:pt x="1105" y="4"/>
                    </a:cubicBezTo>
                    <a:cubicBezTo>
                      <a:pt x="1022" y="11"/>
                      <a:pt x="940" y="26"/>
                      <a:pt x="861" y="48"/>
                    </a:cubicBezTo>
                    <a:cubicBezTo>
                      <a:pt x="573" y="131"/>
                      <a:pt x="322" y="322"/>
                      <a:pt x="165" y="580"/>
                    </a:cubicBezTo>
                    <a:cubicBezTo>
                      <a:pt x="124" y="651"/>
                      <a:pt x="86" y="726"/>
                      <a:pt x="60" y="805"/>
                    </a:cubicBezTo>
                    <a:cubicBezTo>
                      <a:pt x="30" y="895"/>
                      <a:pt x="8" y="989"/>
                      <a:pt x="0" y="1086"/>
                    </a:cubicBezTo>
                    <a:cubicBezTo>
                      <a:pt x="67" y="1099"/>
                      <a:pt x="133" y="1104"/>
                      <a:pt x="200" y="1104"/>
                    </a:cubicBezTo>
                    <a:cubicBezTo>
                      <a:pt x="231" y="1104"/>
                      <a:pt x="261" y="1103"/>
                      <a:pt x="292" y="1101"/>
                    </a:cubicBezTo>
                    <a:cubicBezTo>
                      <a:pt x="375" y="1097"/>
                      <a:pt x="453" y="1082"/>
                      <a:pt x="536" y="1060"/>
                    </a:cubicBezTo>
                    <a:cubicBezTo>
                      <a:pt x="678" y="1018"/>
                      <a:pt x="813" y="951"/>
                      <a:pt x="933" y="857"/>
                    </a:cubicBezTo>
                    <a:cubicBezTo>
                      <a:pt x="1052" y="768"/>
                      <a:pt x="1154" y="655"/>
                      <a:pt x="1228" y="524"/>
                    </a:cubicBezTo>
                    <a:cubicBezTo>
                      <a:pt x="1273" y="453"/>
                      <a:pt x="1307" y="378"/>
                      <a:pt x="1333" y="303"/>
                    </a:cubicBezTo>
                    <a:cubicBezTo>
                      <a:pt x="1367" y="210"/>
                      <a:pt x="1386" y="116"/>
                      <a:pt x="1393" y="22"/>
                    </a:cubicBezTo>
                    <a:cubicBezTo>
                      <a:pt x="1324" y="8"/>
                      <a:pt x="1252" y="1"/>
                      <a:pt x="1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47" name="Google Shape;1247;p33"/>
            <p:cNvGrpSpPr/>
            <p:nvPr/>
          </p:nvGrpSpPr>
          <p:grpSpPr>
            <a:xfrm>
              <a:off x="6950440" y="1642687"/>
              <a:ext cx="794448" cy="473007"/>
              <a:chOff x="3687084" y="1252362"/>
              <a:chExt cx="627873" cy="373830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3687084" y="1252362"/>
                <a:ext cx="627873" cy="373830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4572" extrusionOk="0">
                    <a:moveTo>
                      <a:pt x="6125" y="0"/>
                    </a:moveTo>
                    <a:cubicBezTo>
                      <a:pt x="6108" y="0"/>
                      <a:pt x="6092" y="1"/>
                      <a:pt x="6075" y="1"/>
                    </a:cubicBezTo>
                    <a:lnTo>
                      <a:pt x="6075" y="50"/>
                    </a:lnTo>
                    <a:cubicBezTo>
                      <a:pt x="6386" y="58"/>
                      <a:pt x="6686" y="174"/>
                      <a:pt x="6929" y="372"/>
                    </a:cubicBezTo>
                    <a:cubicBezTo>
                      <a:pt x="7420" y="758"/>
                      <a:pt x="7603" y="1424"/>
                      <a:pt x="7375" y="2009"/>
                    </a:cubicBezTo>
                    <a:cubicBezTo>
                      <a:pt x="7176" y="2582"/>
                      <a:pt x="6663" y="2986"/>
                      <a:pt x="6060" y="3054"/>
                    </a:cubicBezTo>
                    <a:cubicBezTo>
                      <a:pt x="5984" y="3064"/>
                      <a:pt x="5907" y="3068"/>
                      <a:pt x="5829" y="3068"/>
                    </a:cubicBezTo>
                    <a:cubicBezTo>
                      <a:pt x="5615" y="3068"/>
                      <a:pt x="5400" y="3031"/>
                      <a:pt x="5199" y="2956"/>
                    </a:cubicBezTo>
                    <a:cubicBezTo>
                      <a:pt x="4929" y="2855"/>
                      <a:pt x="4682" y="2683"/>
                      <a:pt x="4454" y="2481"/>
                    </a:cubicBezTo>
                    <a:cubicBezTo>
                      <a:pt x="4225" y="2278"/>
                      <a:pt x="4012" y="2046"/>
                      <a:pt x="3783" y="1818"/>
                    </a:cubicBezTo>
                    <a:cubicBezTo>
                      <a:pt x="3559" y="1586"/>
                      <a:pt x="3311" y="1353"/>
                      <a:pt x="3012" y="1170"/>
                    </a:cubicBezTo>
                    <a:cubicBezTo>
                      <a:pt x="2974" y="1151"/>
                      <a:pt x="2941" y="1125"/>
                      <a:pt x="2899" y="1102"/>
                    </a:cubicBezTo>
                    <a:lnTo>
                      <a:pt x="2780" y="1046"/>
                    </a:lnTo>
                    <a:lnTo>
                      <a:pt x="2720" y="1016"/>
                    </a:lnTo>
                    <a:lnTo>
                      <a:pt x="2656" y="990"/>
                    </a:lnTo>
                    <a:lnTo>
                      <a:pt x="2529" y="945"/>
                    </a:lnTo>
                    <a:cubicBezTo>
                      <a:pt x="2356" y="893"/>
                      <a:pt x="2180" y="859"/>
                      <a:pt x="2001" y="848"/>
                    </a:cubicBezTo>
                    <a:cubicBezTo>
                      <a:pt x="1956" y="845"/>
                      <a:pt x="1912" y="844"/>
                      <a:pt x="1868" y="844"/>
                    </a:cubicBezTo>
                    <a:cubicBezTo>
                      <a:pt x="1729" y="844"/>
                      <a:pt x="1591" y="858"/>
                      <a:pt x="1458" y="889"/>
                    </a:cubicBezTo>
                    <a:cubicBezTo>
                      <a:pt x="1278" y="930"/>
                      <a:pt x="1102" y="998"/>
                      <a:pt x="941" y="1087"/>
                    </a:cubicBezTo>
                    <a:cubicBezTo>
                      <a:pt x="615" y="1275"/>
                      <a:pt x="357" y="1556"/>
                      <a:pt x="199" y="1896"/>
                    </a:cubicBezTo>
                    <a:cubicBezTo>
                      <a:pt x="46" y="2233"/>
                      <a:pt x="1" y="2612"/>
                      <a:pt x="76" y="2975"/>
                    </a:cubicBezTo>
                    <a:cubicBezTo>
                      <a:pt x="109" y="3151"/>
                      <a:pt x="169" y="3319"/>
                      <a:pt x="252" y="3481"/>
                    </a:cubicBezTo>
                    <a:cubicBezTo>
                      <a:pt x="293" y="3555"/>
                      <a:pt x="338" y="3630"/>
                      <a:pt x="386" y="3705"/>
                    </a:cubicBezTo>
                    <a:lnTo>
                      <a:pt x="465" y="3810"/>
                    </a:lnTo>
                    <a:cubicBezTo>
                      <a:pt x="491" y="3848"/>
                      <a:pt x="521" y="3878"/>
                      <a:pt x="548" y="3911"/>
                    </a:cubicBezTo>
                    <a:cubicBezTo>
                      <a:pt x="780" y="4166"/>
                      <a:pt x="1076" y="4361"/>
                      <a:pt x="1401" y="4469"/>
                    </a:cubicBezTo>
                    <a:cubicBezTo>
                      <a:pt x="1599" y="4537"/>
                      <a:pt x="1805" y="4571"/>
                      <a:pt x="2011" y="4571"/>
                    </a:cubicBezTo>
                    <a:cubicBezTo>
                      <a:pt x="2136" y="4571"/>
                      <a:pt x="2262" y="4558"/>
                      <a:pt x="2386" y="4533"/>
                    </a:cubicBezTo>
                    <a:lnTo>
                      <a:pt x="2383" y="4480"/>
                    </a:lnTo>
                    <a:cubicBezTo>
                      <a:pt x="2072" y="4477"/>
                      <a:pt x="1768" y="4398"/>
                      <a:pt x="1495" y="4256"/>
                    </a:cubicBezTo>
                    <a:cubicBezTo>
                      <a:pt x="1364" y="4188"/>
                      <a:pt x="1237" y="4102"/>
                      <a:pt x="1124" y="4005"/>
                    </a:cubicBezTo>
                    <a:cubicBezTo>
                      <a:pt x="1016" y="3911"/>
                      <a:pt x="915" y="3803"/>
                      <a:pt x="832" y="3687"/>
                    </a:cubicBezTo>
                    <a:cubicBezTo>
                      <a:pt x="810" y="3653"/>
                      <a:pt x="791" y="3627"/>
                      <a:pt x="772" y="3597"/>
                    </a:cubicBezTo>
                    <a:lnTo>
                      <a:pt x="720" y="3503"/>
                    </a:lnTo>
                    <a:lnTo>
                      <a:pt x="671" y="3406"/>
                    </a:lnTo>
                    <a:cubicBezTo>
                      <a:pt x="652" y="3372"/>
                      <a:pt x="645" y="3338"/>
                      <a:pt x="630" y="3305"/>
                    </a:cubicBezTo>
                    <a:cubicBezTo>
                      <a:pt x="577" y="3177"/>
                      <a:pt x="540" y="3039"/>
                      <a:pt x="525" y="2900"/>
                    </a:cubicBezTo>
                    <a:cubicBezTo>
                      <a:pt x="491" y="2630"/>
                      <a:pt x="540" y="2357"/>
                      <a:pt x="664" y="2117"/>
                    </a:cubicBezTo>
                    <a:cubicBezTo>
                      <a:pt x="727" y="1997"/>
                      <a:pt x="806" y="1889"/>
                      <a:pt x="900" y="1795"/>
                    </a:cubicBezTo>
                    <a:cubicBezTo>
                      <a:pt x="993" y="1702"/>
                      <a:pt x="1098" y="1619"/>
                      <a:pt x="1214" y="1552"/>
                    </a:cubicBezTo>
                    <a:cubicBezTo>
                      <a:pt x="1444" y="1421"/>
                      <a:pt x="1702" y="1353"/>
                      <a:pt x="1964" y="1353"/>
                    </a:cubicBezTo>
                    <a:cubicBezTo>
                      <a:pt x="1971" y="1353"/>
                      <a:pt x="1979" y="1353"/>
                      <a:pt x="1986" y="1353"/>
                    </a:cubicBezTo>
                    <a:cubicBezTo>
                      <a:pt x="2128" y="1353"/>
                      <a:pt x="2267" y="1372"/>
                      <a:pt x="2401" y="1406"/>
                    </a:cubicBezTo>
                    <a:lnTo>
                      <a:pt x="2499" y="1436"/>
                    </a:lnTo>
                    <a:lnTo>
                      <a:pt x="2551" y="1451"/>
                    </a:lnTo>
                    <a:lnTo>
                      <a:pt x="2596" y="1473"/>
                    </a:lnTo>
                    <a:lnTo>
                      <a:pt x="2693" y="1514"/>
                    </a:lnTo>
                    <a:cubicBezTo>
                      <a:pt x="2723" y="1526"/>
                      <a:pt x="2753" y="1548"/>
                      <a:pt x="2787" y="1563"/>
                    </a:cubicBezTo>
                    <a:cubicBezTo>
                      <a:pt x="2914" y="1634"/>
                      <a:pt x="3038" y="1713"/>
                      <a:pt x="3154" y="1806"/>
                    </a:cubicBezTo>
                    <a:cubicBezTo>
                      <a:pt x="3270" y="1900"/>
                      <a:pt x="3386" y="2001"/>
                      <a:pt x="3502" y="2110"/>
                    </a:cubicBezTo>
                    <a:cubicBezTo>
                      <a:pt x="3731" y="2323"/>
                      <a:pt x="3956" y="2555"/>
                      <a:pt x="4210" y="2765"/>
                    </a:cubicBezTo>
                    <a:cubicBezTo>
                      <a:pt x="4469" y="2975"/>
                      <a:pt x="4757" y="3170"/>
                      <a:pt x="5090" y="3278"/>
                    </a:cubicBezTo>
                    <a:cubicBezTo>
                      <a:pt x="5303" y="3346"/>
                      <a:pt x="5524" y="3381"/>
                      <a:pt x="5746" y="3381"/>
                    </a:cubicBezTo>
                    <a:cubicBezTo>
                      <a:pt x="5867" y="3381"/>
                      <a:pt x="5989" y="3371"/>
                      <a:pt x="6109" y="3349"/>
                    </a:cubicBezTo>
                    <a:cubicBezTo>
                      <a:pt x="6450" y="3293"/>
                      <a:pt x="6768" y="3143"/>
                      <a:pt x="7034" y="2919"/>
                    </a:cubicBezTo>
                    <a:cubicBezTo>
                      <a:pt x="7289" y="2694"/>
                      <a:pt x="7476" y="2398"/>
                      <a:pt x="7577" y="2072"/>
                    </a:cubicBezTo>
                    <a:cubicBezTo>
                      <a:pt x="7678" y="1747"/>
                      <a:pt x="7678" y="1402"/>
                      <a:pt x="7577" y="1076"/>
                    </a:cubicBezTo>
                    <a:cubicBezTo>
                      <a:pt x="7468" y="758"/>
                      <a:pt x="7266" y="481"/>
                      <a:pt x="6993" y="286"/>
                    </a:cubicBezTo>
                    <a:cubicBezTo>
                      <a:pt x="6740" y="101"/>
                      <a:pt x="6437" y="0"/>
                      <a:pt x="6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3757808" y="1386696"/>
                <a:ext cx="387811" cy="235074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2875" extrusionOk="0">
                    <a:moveTo>
                      <a:pt x="1308" y="1"/>
                    </a:moveTo>
                    <a:cubicBezTo>
                      <a:pt x="1228" y="1"/>
                      <a:pt x="1147" y="6"/>
                      <a:pt x="1068" y="17"/>
                    </a:cubicBezTo>
                    <a:cubicBezTo>
                      <a:pt x="888" y="40"/>
                      <a:pt x="716" y="96"/>
                      <a:pt x="559" y="186"/>
                    </a:cubicBezTo>
                    <a:cubicBezTo>
                      <a:pt x="402" y="276"/>
                      <a:pt x="267" y="403"/>
                      <a:pt x="173" y="560"/>
                    </a:cubicBezTo>
                    <a:cubicBezTo>
                      <a:pt x="83" y="714"/>
                      <a:pt x="27" y="890"/>
                      <a:pt x="16" y="1066"/>
                    </a:cubicBezTo>
                    <a:cubicBezTo>
                      <a:pt x="1" y="1242"/>
                      <a:pt x="16" y="1418"/>
                      <a:pt x="57" y="1587"/>
                    </a:cubicBezTo>
                    <a:cubicBezTo>
                      <a:pt x="139" y="1924"/>
                      <a:pt x="323" y="2227"/>
                      <a:pt x="578" y="2459"/>
                    </a:cubicBezTo>
                    <a:cubicBezTo>
                      <a:pt x="829" y="2695"/>
                      <a:pt x="1151" y="2837"/>
                      <a:pt x="1488" y="2875"/>
                    </a:cubicBezTo>
                    <a:lnTo>
                      <a:pt x="1491" y="2852"/>
                    </a:lnTo>
                    <a:cubicBezTo>
                      <a:pt x="1166" y="2796"/>
                      <a:pt x="866" y="2639"/>
                      <a:pt x="634" y="2403"/>
                    </a:cubicBezTo>
                    <a:cubicBezTo>
                      <a:pt x="405" y="2171"/>
                      <a:pt x="248" y="1879"/>
                      <a:pt x="184" y="1560"/>
                    </a:cubicBezTo>
                    <a:cubicBezTo>
                      <a:pt x="151" y="1403"/>
                      <a:pt x="143" y="1242"/>
                      <a:pt x="162" y="1085"/>
                    </a:cubicBezTo>
                    <a:cubicBezTo>
                      <a:pt x="181" y="931"/>
                      <a:pt x="233" y="781"/>
                      <a:pt x="315" y="650"/>
                    </a:cubicBezTo>
                    <a:cubicBezTo>
                      <a:pt x="398" y="523"/>
                      <a:pt x="514" y="418"/>
                      <a:pt x="649" y="347"/>
                    </a:cubicBezTo>
                    <a:cubicBezTo>
                      <a:pt x="787" y="280"/>
                      <a:pt x="937" y="235"/>
                      <a:pt x="1091" y="220"/>
                    </a:cubicBezTo>
                    <a:cubicBezTo>
                      <a:pt x="1138" y="215"/>
                      <a:pt x="1185" y="213"/>
                      <a:pt x="1231" y="213"/>
                    </a:cubicBezTo>
                    <a:cubicBezTo>
                      <a:pt x="1341" y="213"/>
                      <a:pt x="1450" y="225"/>
                      <a:pt x="1555" y="246"/>
                    </a:cubicBezTo>
                    <a:cubicBezTo>
                      <a:pt x="1709" y="283"/>
                      <a:pt x="1858" y="336"/>
                      <a:pt x="2001" y="403"/>
                    </a:cubicBezTo>
                    <a:cubicBezTo>
                      <a:pt x="2289" y="542"/>
                      <a:pt x="2555" y="725"/>
                      <a:pt x="2836" y="909"/>
                    </a:cubicBezTo>
                    <a:cubicBezTo>
                      <a:pt x="2978" y="999"/>
                      <a:pt x="3121" y="1092"/>
                      <a:pt x="3267" y="1175"/>
                    </a:cubicBezTo>
                    <a:cubicBezTo>
                      <a:pt x="3416" y="1261"/>
                      <a:pt x="3570" y="1336"/>
                      <a:pt x="3731" y="1399"/>
                    </a:cubicBezTo>
                    <a:cubicBezTo>
                      <a:pt x="3892" y="1459"/>
                      <a:pt x="4061" y="1504"/>
                      <a:pt x="4229" y="1530"/>
                    </a:cubicBezTo>
                    <a:cubicBezTo>
                      <a:pt x="4295" y="1539"/>
                      <a:pt x="4361" y="1543"/>
                      <a:pt x="4427" y="1543"/>
                    </a:cubicBezTo>
                    <a:cubicBezTo>
                      <a:pt x="4533" y="1543"/>
                      <a:pt x="4638" y="1532"/>
                      <a:pt x="4742" y="1512"/>
                    </a:cubicBezTo>
                    <a:lnTo>
                      <a:pt x="4738" y="1485"/>
                    </a:lnTo>
                    <a:cubicBezTo>
                      <a:pt x="4574" y="1485"/>
                      <a:pt x="4413" y="1463"/>
                      <a:pt x="4255" y="1418"/>
                    </a:cubicBezTo>
                    <a:cubicBezTo>
                      <a:pt x="4098" y="1369"/>
                      <a:pt x="3948" y="1309"/>
                      <a:pt x="3806" y="1235"/>
                    </a:cubicBezTo>
                    <a:cubicBezTo>
                      <a:pt x="3514" y="1085"/>
                      <a:pt x="3252" y="894"/>
                      <a:pt x="2982" y="699"/>
                    </a:cubicBezTo>
                    <a:cubicBezTo>
                      <a:pt x="2712" y="504"/>
                      <a:pt x="2428" y="310"/>
                      <a:pt x="2106" y="175"/>
                    </a:cubicBezTo>
                    <a:cubicBezTo>
                      <a:pt x="2023" y="141"/>
                      <a:pt x="1941" y="107"/>
                      <a:pt x="1858" y="85"/>
                    </a:cubicBezTo>
                    <a:cubicBezTo>
                      <a:pt x="1681" y="30"/>
                      <a:pt x="1494" y="1"/>
                      <a:pt x="1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3843248" y="1467558"/>
                <a:ext cx="113980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07" extrusionOk="0">
                    <a:moveTo>
                      <a:pt x="198" y="1"/>
                    </a:moveTo>
                    <a:cubicBezTo>
                      <a:pt x="133" y="1"/>
                      <a:pt x="67" y="8"/>
                      <a:pt x="1" y="21"/>
                    </a:cubicBezTo>
                    <a:cubicBezTo>
                      <a:pt x="8" y="114"/>
                      <a:pt x="27" y="212"/>
                      <a:pt x="61" y="302"/>
                    </a:cubicBezTo>
                    <a:cubicBezTo>
                      <a:pt x="87" y="380"/>
                      <a:pt x="124" y="455"/>
                      <a:pt x="166" y="523"/>
                    </a:cubicBezTo>
                    <a:cubicBezTo>
                      <a:pt x="244" y="654"/>
                      <a:pt x="345" y="766"/>
                      <a:pt x="465" y="856"/>
                    </a:cubicBezTo>
                    <a:cubicBezTo>
                      <a:pt x="581" y="950"/>
                      <a:pt x="716" y="1017"/>
                      <a:pt x="862" y="1058"/>
                    </a:cubicBezTo>
                    <a:cubicBezTo>
                      <a:pt x="941" y="1081"/>
                      <a:pt x="1023" y="1096"/>
                      <a:pt x="1106" y="1103"/>
                    </a:cubicBezTo>
                    <a:cubicBezTo>
                      <a:pt x="1131" y="1105"/>
                      <a:pt x="1156" y="1106"/>
                      <a:pt x="1181" y="1106"/>
                    </a:cubicBezTo>
                    <a:cubicBezTo>
                      <a:pt x="1253" y="1106"/>
                      <a:pt x="1324" y="1098"/>
                      <a:pt x="1394" y="1084"/>
                    </a:cubicBezTo>
                    <a:cubicBezTo>
                      <a:pt x="1386" y="987"/>
                      <a:pt x="1368" y="893"/>
                      <a:pt x="1334" y="804"/>
                    </a:cubicBezTo>
                    <a:cubicBezTo>
                      <a:pt x="1259" y="583"/>
                      <a:pt x="1117" y="388"/>
                      <a:pt x="933" y="249"/>
                    </a:cubicBezTo>
                    <a:cubicBezTo>
                      <a:pt x="813" y="156"/>
                      <a:pt x="679" y="88"/>
                      <a:pt x="533" y="47"/>
                    </a:cubicBezTo>
                    <a:cubicBezTo>
                      <a:pt x="454" y="25"/>
                      <a:pt x="371" y="10"/>
                      <a:pt x="289" y="6"/>
                    </a:cubicBezTo>
                    <a:cubicBezTo>
                      <a:pt x="259" y="2"/>
                      <a:pt x="22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085507" y="1332406"/>
                <a:ext cx="113980" cy="903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105" extrusionOk="0">
                    <a:moveTo>
                      <a:pt x="213" y="1"/>
                    </a:moveTo>
                    <a:cubicBezTo>
                      <a:pt x="141" y="1"/>
                      <a:pt x="70" y="8"/>
                      <a:pt x="0" y="22"/>
                    </a:cubicBezTo>
                    <a:cubicBezTo>
                      <a:pt x="8" y="116"/>
                      <a:pt x="26" y="210"/>
                      <a:pt x="60" y="299"/>
                    </a:cubicBezTo>
                    <a:cubicBezTo>
                      <a:pt x="86" y="378"/>
                      <a:pt x="124" y="453"/>
                      <a:pt x="165" y="524"/>
                    </a:cubicBezTo>
                    <a:cubicBezTo>
                      <a:pt x="244" y="651"/>
                      <a:pt x="345" y="768"/>
                      <a:pt x="461" y="857"/>
                    </a:cubicBezTo>
                    <a:cubicBezTo>
                      <a:pt x="581" y="947"/>
                      <a:pt x="715" y="1018"/>
                      <a:pt x="861" y="1060"/>
                    </a:cubicBezTo>
                    <a:cubicBezTo>
                      <a:pt x="940" y="1082"/>
                      <a:pt x="1019" y="1097"/>
                      <a:pt x="1105" y="1101"/>
                    </a:cubicBezTo>
                    <a:cubicBezTo>
                      <a:pt x="1135" y="1103"/>
                      <a:pt x="1165" y="1104"/>
                      <a:pt x="1195" y="1104"/>
                    </a:cubicBezTo>
                    <a:cubicBezTo>
                      <a:pt x="1260" y="1104"/>
                      <a:pt x="1327" y="1099"/>
                      <a:pt x="1393" y="1086"/>
                    </a:cubicBezTo>
                    <a:cubicBezTo>
                      <a:pt x="1386" y="989"/>
                      <a:pt x="1367" y="895"/>
                      <a:pt x="1333" y="805"/>
                    </a:cubicBezTo>
                    <a:cubicBezTo>
                      <a:pt x="1307" y="726"/>
                      <a:pt x="1270" y="651"/>
                      <a:pt x="1228" y="580"/>
                    </a:cubicBezTo>
                    <a:cubicBezTo>
                      <a:pt x="1071" y="322"/>
                      <a:pt x="824" y="131"/>
                      <a:pt x="532" y="48"/>
                    </a:cubicBezTo>
                    <a:cubicBezTo>
                      <a:pt x="453" y="26"/>
                      <a:pt x="371" y="11"/>
                      <a:pt x="288" y="4"/>
                    </a:cubicBezTo>
                    <a:cubicBezTo>
                      <a:pt x="263" y="2"/>
                      <a:pt x="238" y="1"/>
                      <a:pt x="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2" name="Google Shape;1252;p33"/>
          <p:cNvGrpSpPr/>
          <p:nvPr/>
        </p:nvGrpSpPr>
        <p:grpSpPr>
          <a:xfrm flipH="1">
            <a:off x="3203997" y="504062"/>
            <a:ext cx="2736006" cy="402849"/>
            <a:chOff x="1710417" y="3107262"/>
            <a:chExt cx="2736006" cy="402849"/>
          </a:xfrm>
        </p:grpSpPr>
        <p:sp>
          <p:nvSpPr>
            <p:cNvPr id="1253" name="Google Shape;1253;p33"/>
            <p:cNvSpPr/>
            <p:nvPr/>
          </p:nvSpPr>
          <p:spPr>
            <a:xfrm>
              <a:off x="1862248" y="3300219"/>
              <a:ext cx="113980" cy="90596"/>
            </a:xfrm>
            <a:custGeom>
              <a:avLst/>
              <a:gdLst/>
              <a:ahLst/>
              <a:cxnLst/>
              <a:rect l="l" t="t" r="r" b="b"/>
              <a:pathLst>
                <a:path w="1394" h="1108" extrusionOk="0">
                  <a:moveTo>
                    <a:pt x="214" y="0"/>
                  </a:moveTo>
                  <a:cubicBezTo>
                    <a:pt x="142" y="0"/>
                    <a:pt x="70" y="8"/>
                    <a:pt x="1" y="22"/>
                  </a:cubicBezTo>
                  <a:cubicBezTo>
                    <a:pt x="8" y="116"/>
                    <a:pt x="27" y="213"/>
                    <a:pt x="61" y="303"/>
                  </a:cubicBezTo>
                  <a:cubicBezTo>
                    <a:pt x="87" y="382"/>
                    <a:pt x="121" y="456"/>
                    <a:pt x="166" y="528"/>
                  </a:cubicBezTo>
                  <a:cubicBezTo>
                    <a:pt x="240" y="655"/>
                    <a:pt x="342" y="767"/>
                    <a:pt x="461" y="861"/>
                  </a:cubicBezTo>
                  <a:cubicBezTo>
                    <a:pt x="581" y="951"/>
                    <a:pt x="716" y="1022"/>
                    <a:pt x="862" y="1063"/>
                  </a:cubicBezTo>
                  <a:cubicBezTo>
                    <a:pt x="941" y="1086"/>
                    <a:pt x="1019" y="1097"/>
                    <a:pt x="1102" y="1104"/>
                  </a:cubicBezTo>
                  <a:cubicBezTo>
                    <a:pt x="1133" y="1107"/>
                    <a:pt x="1163" y="1108"/>
                    <a:pt x="1194" y="1108"/>
                  </a:cubicBezTo>
                  <a:cubicBezTo>
                    <a:pt x="1261" y="1108"/>
                    <a:pt x="1327" y="1102"/>
                    <a:pt x="1394" y="1089"/>
                  </a:cubicBezTo>
                  <a:cubicBezTo>
                    <a:pt x="1386" y="992"/>
                    <a:pt x="1368" y="895"/>
                    <a:pt x="1334" y="805"/>
                  </a:cubicBezTo>
                  <a:cubicBezTo>
                    <a:pt x="1308" y="726"/>
                    <a:pt x="1270" y="651"/>
                    <a:pt x="1229" y="580"/>
                  </a:cubicBezTo>
                  <a:cubicBezTo>
                    <a:pt x="1072" y="322"/>
                    <a:pt x="825" y="131"/>
                    <a:pt x="533" y="48"/>
                  </a:cubicBezTo>
                  <a:cubicBezTo>
                    <a:pt x="454" y="26"/>
                    <a:pt x="372" y="11"/>
                    <a:pt x="289" y="3"/>
                  </a:cubicBezTo>
                  <a:cubicBezTo>
                    <a:pt x="264" y="1"/>
                    <a:pt x="239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2043267" y="3272256"/>
              <a:ext cx="980853" cy="170971"/>
            </a:xfrm>
            <a:custGeom>
              <a:avLst/>
              <a:gdLst/>
              <a:ahLst/>
              <a:cxnLst/>
              <a:rect l="l" t="t" r="r" b="b"/>
              <a:pathLst>
                <a:path w="11996" h="2091" extrusionOk="0">
                  <a:moveTo>
                    <a:pt x="38" y="1"/>
                  </a:moveTo>
                  <a:lnTo>
                    <a:pt x="0" y="38"/>
                  </a:lnTo>
                  <a:cubicBezTo>
                    <a:pt x="184" y="240"/>
                    <a:pt x="386" y="435"/>
                    <a:pt x="596" y="615"/>
                  </a:cubicBezTo>
                  <a:cubicBezTo>
                    <a:pt x="813" y="791"/>
                    <a:pt x="1041" y="948"/>
                    <a:pt x="1277" y="1094"/>
                  </a:cubicBezTo>
                  <a:cubicBezTo>
                    <a:pt x="1521" y="1233"/>
                    <a:pt x="1772" y="1360"/>
                    <a:pt x="2026" y="1469"/>
                  </a:cubicBezTo>
                  <a:cubicBezTo>
                    <a:pt x="2288" y="1574"/>
                    <a:pt x="2554" y="1664"/>
                    <a:pt x="2824" y="1738"/>
                  </a:cubicBezTo>
                  <a:cubicBezTo>
                    <a:pt x="3094" y="1810"/>
                    <a:pt x="3371" y="1866"/>
                    <a:pt x="3648" y="1907"/>
                  </a:cubicBezTo>
                  <a:cubicBezTo>
                    <a:pt x="3925" y="1944"/>
                    <a:pt x="4206" y="1974"/>
                    <a:pt x="4483" y="1986"/>
                  </a:cubicBezTo>
                  <a:cubicBezTo>
                    <a:pt x="4631" y="1992"/>
                    <a:pt x="4782" y="1996"/>
                    <a:pt x="4932" y="1996"/>
                  </a:cubicBezTo>
                  <a:cubicBezTo>
                    <a:pt x="5063" y="1996"/>
                    <a:pt x="5193" y="1993"/>
                    <a:pt x="5322" y="1986"/>
                  </a:cubicBezTo>
                  <a:cubicBezTo>
                    <a:pt x="5603" y="1974"/>
                    <a:pt x="5884" y="1952"/>
                    <a:pt x="6161" y="1918"/>
                  </a:cubicBezTo>
                  <a:cubicBezTo>
                    <a:pt x="6438" y="1885"/>
                    <a:pt x="6715" y="1847"/>
                    <a:pt x="6988" y="1798"/>
                  </a:cubicBezTo>
                  <a:cubicBezTo>
                    <a:pt x="7266" y="1750"/>
                    <a:pt x="7539" y="1697"/>
                    <a:pt x="7812" y="1630"/>
                  </a:cubicBezTo>
                  <a:cubicBezTo>
                    <a:pt x="8082" y="1566"/>
                    <a:pt x="8355" y="1491"/>
                    <a:pt x="8618" y="1405"/>
                  </a:cubicBezTo>
                  <a:lnTo>
                    <a:pt x="9007" y="1278"/>
                  </a:lnTo>
                  <a:cubicBezTo>
                    <a:pt x="9134" y="1237"/>
                    <a:pt x="9262" y="1195"/>
                    <a:pt x="9389" y="1162"/>
                  </a:cubicBezTo>
                  <a:cubicBezTo>
                    <a:pt x="9636" y="1087"/>
                    <a:pt x="9891" y="1034"/>
                    <a:pt x="10146" y="1008"/>
                  </a:cubicBezTo>
                  <a:cubicBezTo>
                    <a:pt x="10216" y="1002"/>
                    <a:pt x="10285" y="999"/>
                    <a:pt x="10353" y="999"/>
                  </a:cubicBezTo>
                  <a:cubicBezTo>
                    <a:pt x="10409" y="999"/>
                    <a:pt x="10465" y="1001"/>
                    <a:pt x="10520" y="1004"/>
                  </a:cubicBezTo>
                  <a:cubicBezTo>
                    <a:pt x="10554" y="1004"/>
                    <a:pt x="10584" y="1012"/>
                    <a:pt x="10614" y="1016"/>
                  </a:cubicBezTo>
                  <a:cubicBezTo>
                    <a:pt x="10647" y="1019"/>
                    <a:pt x="10677" y="1023"/>
                    <a:pt x="10707" y="1027"/>
                  </a:cubicBezTo>
                  <a:cubicBezTo>
                    <a:pt x="10741" y="1034"/>
                    <a:pt x="10771" y="1038"/>
                    <a:pt x="10801" y="1046"/>
                  </a:cubicBezTo>
                  <a:lnTo>
                    <a:pt x="10891" y="1072"/>
                  </a:lnTo>
                  <a:cubicBezTo>
                    <a:pt x="11134" y="1139"/>
                    <a:pt x="11359" y="1263"/>
                    <a:pt x="11550" y="1428"/>
                  </a:cubicBezTo>
                  <a:cubicBezTo>
                    <a:pt x="11647" y="1514"/>
                    <a:pt x="11730" y="1611"/>
                    <a:pt x="11797" y="1720"/>
                  </a:cubicBezTo>
                  <a:cubicBezTo>
                    <a:pt x="11861" y="1836"/>
                    <a:pt x="11909" y="1959"/>
                    <a:pt x="11936" y="2091"/>
                  </a:cubicBezTo>
                  <a:lnTo>
                    <a:pt x="11988" y="2087"/>
                  </a:lnTo>
                  <a:cubicBezTo>
                    <a:pt x="11996" y="1941"/>
                    <a:pt x="11981" y="1795"/>
                    <a:pt x="11936" y="1656"/>
                  </a:cubicBezTo>
                  <a:cubicBezTo>
                    <a:pt x="11887" y="1518"/>
                    <a:pt x="11816" y="1386"/>
                    <a:pt x="11722" y="1267"/>
                  </a:cubicBezTo>
                  <a:cubicBezTo>
                    <a:pt x="11535" y="1034"/>
                    <a:pt x="11292" y="847"/>
                    <a:pt x="11018" y="731"/>
                  </a:cubicBezTo>
                  <a:cubicBezTo>
                    <a:pt x="10880" y="667"/>
                    <a:pt x="10734" y="622"/>
                    <a:pt x="10584" y="592"/>
                  </a:cubicBezTo>
                  <a:lnTo>
                    <a:pt x="10471" y="574"/>
                  </a:lnTo>
                  <a:cubicBezTo>
                    <a:pt x="10434" y="570"/>
                    <a:pt x="10396" y="566"/>
                    <a:pt x="10359" y="563"/>
                  </a:cubicBezTo>
                  <a:cubicBezTo>
                    <a:pt x="10322" y="559"/>
                    <a:pt x="10284" y="559"/>
                    <a:pt x="10247" y="555"/>
                  </a:cubicBezTo>
                  <a:lnTo>
                    <a:pt x="10134" y="555"/>
                  </a:lnTo>
                  <a:cubicBezTo>
                    <a:pt x="9842" y="555"/>
                    <a:pt x="9550" y="592"/>
                    <a:pt x="9265" y="660"/>
                  </a:cubicBezTo>
                  <a:cubicBezTo>
                    <a:pt x="9127" y="694"/>
                    <a:pt x="8992" y="731"/>
                    <a:pt x="8857" y="769"/>
                  </a:cubicBezTo>
                  <a:cubicBezTo>
                    <a:pt x="8722" y="810"/>
                    <a:pt x="8591" y="851"/>
                    <a:pt x="8460" y="892"/>
                  </a:cubicBezTo>
                  <a:cubicBezTo>
                    <a:pt x="8329" y="937"/>
                    <a:pt x="8202" y="974"/>
                    <a:pt x="8075" y="1019"/>
                  </a:cubicBezTo>
                  <a:cubicBezTo>
                    <a:pt x="7943" y="1061"/>
                    <a:pt x="7816" y="1098"/>
                    <a:pt x="7685" y="1136"/>
                  </a:cubicBezTo>
                  <a:cubicBezTo>
                    <a:pt x="7168" y="1297"/>
                    <a:pt x="6644" y="1424"/>
                    <a:pt x="6108" y="1510"/>
                  </a:cubicBezTo>
                  <a:cubicBezTo>
                    <a:pt x="5842" y="1555"/>
                    <a:pt x="5573" y="1585"/>
                    <a:pt x="5307" y="1611"/>
                  </a:cubicBezTo>
                  <a:cubicBezTo>
                    <a:pt x="5037" y="1634"/>
                    <a:pt x="4768" y="1645"/>
                    <a:pt x="4498" y="1645"/>
                  </a:cubicBezTo>
                  <a:cubicBezTo>
                    <a:pt x="4228" y="1645"/>
                    <a:pt x="3959" y="1634"/>
                    <a:pt x="3689" y="1611"/>
                  </a:cubicBezTo>
                  <a:cubicBezTo>
                    <a:pt x="3419" y="1585"/>
                    <a:pt x="3153" y="1544"/>
                    <a:pt x="2888" y="1488"/>
                  </a:cubicBezTo>
                  <a:cubicBezTo>
                    <a:pt x="2625" y="1431"/>
                    <a:pt x="2363" y="1360"/>
                    <a:pt x="2109" y="1274"/>
                  </a:cubicBezTo>
                  <a:cubicBezTo>
                    <a:pt x="1854" y="1184"/>
                    <a:pt x="1603" y="1076"/>
                    <a:pt x="1363" y="952"/>
                  </a:cubicBezTo>
                  <a:cubicBezTo>
                    <a:pt x="1124" y="828"/>
                    <a:pt x="891" y="682"/>
                    <a:pt x="670" y="525"/>
                  </a:cubicBezTo>
                  <a:cubicBezTo>
                    <a:pt x="446" y="364"/>
                    <a:pt x="236" y="192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2234589" y="3384842"/>
              <a:ext cx="786170" cy="81111"/>
            </a:xfrm>
            <a:custGeom>
              <a:avLst/>
              <a:gdLst/>
              <a:ahLst/>
              <a:cxnLst/>
              <a:rect l="l" t="t" r="r" b="b"/>
              <a:pathLst>
                <a:path w="9615" h="992" extrusionOk="0">
                  <a:moveTo>
                    <a:pt x="8005" y="0"/>
                  </a:moveTo>
                  <a:cubicBezTo>
                    <a:pt x="7975" y="0"/>
                    <a:pt x="7944" y="1"/>
                    <a:pt x="7914" y="2"/>
                  </a:cubicBezTo>
                  <a:cubicBezTo>
                    <a:pt x="7704" y="9"/>
                    <a:pt x="7495" y="28"/>
                    <a:pt x="7285" y="66"/>
                  </a:cubicBezTo>
                  <a:cubicBezTo>
                    <a:pt x="6869" y="133"/>
                    <a:pt x="6465" y="245"/>
                    <a:pt x="6064" y="346"/>
                  </a:cubicBezTo>
                  <a:cubicBezTo>
                    <a:pt x="5663" y="448"/>
                    <a:pt x="5259" y="534"/>
                    <a:pt x="4851" y="597"/>
                  </a:cubicBezTo>
                  <a:cubicBezTo>
                    <a:pt x="4645" y="631"/>
                    <a:pt x="4442" y="657"/>
                    <a:pt x="4236" y="676"/>
                  </a:cubicBezTo>
                  <a:cubicBezTo>
                    <a:pt x="4031" y="695"/>
                    <a:pt x="3825" y="710"/>
                    <a:pt x="3622" y="717"/>
                  </a:cubicBezTo>
                  <a:cubicBezTo>
                    <a:pt x="3502" y="722"/>
                    <a:pt x="3382" y="724"/>
                    <a:pt x="3263" y="724"/>
                  </a:cubicBezTo>
                  <a:cubicBezTo>
                    <a:pt x="2972" y="724"/>
                    <a:pt x="2683" y="711"/>
                    <a:pt x="2394" y="687"/>
                  </a:cubicBezTo>
                  <a:cubicBezTo>
                    <a:pt x="1986" y="657"/>
                    <a:pt x="1581" y="590"/>
                    <a:pt x="1184" y="493"/>
                  </a:cubicBezTo>
                  <a:cubicBezTo>
                    <a:pt x="784" y="391"/>
                    <a:pt x="390" y="257"/>
                    <a:pt x="12" y="88"/>
                  </a:cubicBezTo>
                  <a:lnTo>
                    <a:pt x="1" y="114"/>
                  </a:lnTo>
                  <a:cubicBezTo>
                    <a:pt x="353" y="346"/>
                    <a:pt x="735" y="534"/>
                    <a:pt x="1132" y="669"/>
                  </a:cubicBezTo>
                  <a:cubicBezTo>
                    <a:pt x="1334" y="736"/>
                    <a:pt x="1536" y="792"/>
                    <a:pt x="1742" y="841"/>
                  </a:cubicBezTo>
                  <a:cubicBezTo>
                    <a:pt x="1945" y="886"/>
                    <a:pt x="2158" y="919"/>
                    <a:pt x="2368" y="946"/>
                  </a:cubicBezTo>
                  <a:cubicBezTo>
                    <a:pt x="2625" y="976"/>
                    <a:pt x="2883" y="991"/>
                    <a:pt x="3142" y="991"/>
                  </a:cubicBezTo>
                  <a:cubicBezTo>
                    <a:pt x="3306" y="991"/>
                    <a:pt x="3470" y="985"/>
                    <a:pt x="3634" y="972"/>
                  </a:cubicBezTo>
                  <a:cubicBezTo>
                    <a:pt x="4053" y="938"/>
                    <a:pt x="4472" y="882"/>
                    <a:pt x="4884" y="803"/>
                  </a:cubicBezTo>
                  <a:cubicBezTo>
                    <a:pt x="5296" y="725"/>
                    <a:pt x="5705" y="624"/>
                    <a:pt x="6105" y="508"/>
                  </a:cubicBezTo>
                  <a:cubicBezTo>
                    <a:pt x="6506" y="395"/>
                    <a:pt x="6907" y="275"/>
                    <a:pt x="7307" y="193"/>
                  </a:cubicBezTo>
                  <a:cubicBezTo>
                    <a:pt x="7572" y="139"/>
                    <a:pt x="7839" y="100"/>
                    <a:pt x="8106" y="100"/>
                  </a:cubicBezTo>
                  <a:cubicBezTo>
                    <a:pt x="8247" y="100"/>
                    <a:pt x="8388" y="111"/>
                    <a:pt x="8528" y="137"/>
                  </a:cubicBezTo>
                  <a:cubicBezTo>
                    <a:pt x="8731" y="170"/>
                    <a:pt x="8929" y="234"/>
                    <a:pt x="9116" y="320"/>
                  </a:cubicBezTo>
                  <a:cubicBezTo>
                    <a:pt x="9210" y="361"/>
                    <a:pt x="9300" y="410"/>
                    <a:pt x="9386" y="466"/>
                  </a:cubicBezTo>
                  <a:cubicBezTo>
                    <a:pt x="9472" y="519"/>
                    <a:pt x="9543" y="594"/>
                    <a:pt x="9592" y="684"/>
                  </a:cubicBezTo>
                  <a:lnTo>
                    <a:pt x="9614" y="672"/>
                  </a:lnTo>
                  <a:cubicBezTo>
                    <a:pt x="9569" y="575"/>
                    <a:pt x="9498" y="493"/>
                    <a:pt x="9408" y="433"/>
                  </a:cubicBezTo>
                  <a:cubicBezTo>
                    <a:pt x="9322" y="373"/>
                    <a:pt x="9232" y="320"/>
                    <a:pt x="9139" y="272"/>
                  </a:cubicBezTo>
                  <a:cubicBezTo>
                    <a:pt x="8952" y="174"/>
                    <a:pt x="8753" y="99"/>
                    <a:pt x="8543" y="54"/>
                  </a:cubicBezTo>
                  <a:cubicBezTo>
                    <a:pt x="8367" y="19"/>
                    <a:pt x="818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1710417" y="3259992"/>
              <a:ext cx="593205" cy="250119"/>
            </a:xfrm>
            <a:custGeom>
              <a:avLst/>
              <a:gdLst/>
              <a:ahLst/>
              <a:cxnLst/>
              <a:rect l="l" t="t" r="r" b="b"/>
              <a:pathLst>
                <a:path w="7255" h="3059" extrusionOk="0">
                  <a:moveTo>
                    <a:pt x="734" y="1"/>
                  </a:moveTo>
                  <a:lnTo>
                    <a:pt x="734" y="1"/>
                  </a:lnTo>
                  <a:cubicBezTo>
                    <a:pt x="641" y="38"/>
                    <a:pt x="554" y="91"/>
                    <a:pt x="476" y="151"/>
                  </a:cubicBezTo>
                  <a:cubicBezTo>
                    <a:pt x="393" y="214"/>
                    <a:pt x="322" y="289"/>
                    <a:pt x="262" y="372"/>
                  </a:cubicBezTo>
                  <a:cubicBezTo>
                    <a:pt x="143" y="540"/>
                    <a:pt x="60" y="731"/>
                    <a:pt x="26" y="933"/>
                  </a:cubicBezTo>
                  <a:cubicBezTo>
                    <a:pt x="8" y="1035"/>
                    <a:pt x="0" y="1139"/>
                    <a:pt x="8" y="1241"/>
                  </a:cubicBezTo>
                  <a:cubicBezTo>
                    <a:pt x="15" y="1345"/>
                    <a:pt x="34" y="1447"/>
                    <a:pt x="60" y="1548"/>
                  </a:cubicBezTo>
                  <a:cubicBezTo>
                    <a:pt x="90" y="1645"/>
                    <a:pt x="128" y="1742"/>
                    <a:pt x="176" y="1832"/>
                  </a:cubicBezTo>
                  <a:cubicBezTo>
                    <a:pt x="225" y="1926"/>
                    <a:pt x="281" y="2012"/>
                    <a:pt x="341" y="2094"/>
                  </a:cubicBezTo>
                  <a:cubicBezTo>
                    <a:pt x="468" y="2259"/>
                    <a:pt x="618" y="2405"/>
                    <a:pt x="787" y="2525"/>
                  </a:cubicBezTo>
                  <a:cubicBezTo>
                    <a:pt x="955" y="2645"/>
                    <a:pt x="1139" y="2742"/>
                    <a:pt x="1333" y="2817"/>
                  </a:cubicBezTo>
                  <a:cubicBezTo>
                    <a:pt x="1723" y="2956"/>
                    <a:pt x="2131" y="3034"/>
                    <a:pt x="2543" y="3049"/>
                  </a:cubicBezTo>
                  <a:cubicBezTo>
                    <a:pt x="2649" y="3055"/>
                    <a:pt x="2755" y="3058"/>
                    <a:pt x="2860" y="3058"/>
                  </a:cubicBezTo>
                  <a:cubicBezTo>
                    <a:pt x="3581" y="3058"/>
                    <a:pt x="4293" y="2925"/>
                    <a:pt x="4966" y="2660"/>
                  </a:cubicBezTo>
                  <a:cubicBezTo>
                    <a:pt x="5352" y="2510"/>
                    <a:pt x="5715" y="2319"/>
                    <a:pt x="6086" y="2177"/>
                  </a:cubicBezTo>
                  <a:cubicBezTo>
                    <a:pt x="6266" y="2106"/>
                    <a:pt x="6457" y="2053"/>
                    <a:pt x="6648" y="2016"/>
                  </a:cubicBezTo>
                  <a:cubicBezTo>
                    <a:pt x="6741" y="1999"/>
                    <a:pt x="6836" y="1991"/>
                    <a:pt x="6931" y="1991"/>
                  </a:cubicBezTo>
                  <a:cubicBezTo>
                    <a:pt x="7025" y="1991"/>
                    <a:pt x="7120" y="1999"/>
                    <a:pt x="7213" y="2016"/>
                  </a:cubicBezTo>
                  <a:lnTo>
                    <a:pt x="7254" y="1761"/>
                  </a:lnTo>
                  <a:cubicBezTo>
                    <a:pt x="7162" y="1748"/>
                    <a:pt x="7070" y="1742"/>
                    <a:pt x="6978" y="1742"/>
                  </a:cubicBezTo>
                  <a:cubicBezTo>
                    <a:pt x="6854" y="1742"/>
                    <a:pt x="6729" y="1754"/>
                    <a:pt x="6607" y="1780"/>
                  </a:cubicBezTo>
                  <a:cubicBezTo>
                    <a:pt x="6397" y="1821"/>
                    <a:pt x="6195" y="1885"/>
                    <a:pt x="6000" y="1967"/>
                  </a:cubicBezTo>
                  <a:cubicBezTo>
                    <a:pt x="5618" y="2128"/>
                    <a:pt x="5262" y="2327"/>
                    <a:pt x="4895" y="2484"/>
                  </a:cubicBezTo>
                  <a:cubicBezTo>
                    <a:pt x="4198" y="2774"/>
                    <a:pt x="3453" y="2924"/>
                    <a:pt x="2701" y="2924"/>
                  </a:cubicBezTo>
                  <a:cubicBezTo>
                    <a:pt x="2648" y="2924"/>
                    <a:pt x="2596" y="2924"/>
                    <a:pt x="2543" y="2922"/>
                  </a:cubicBezTo>
                  <a:cubicBezTo>
                    <a:pt x="2142" y="2918"/>
                    <a:pt x="1745" y="2851"/>
                    <a:pt x="1363" y="2724"/>
                  </a:cubicBezTo>
                  <a:cubicBezTo>
                    <a:pt x="1176" y="2660"/>
                    <a:pt x="996" y="2570"/>
                    <a:pt x="828" y="2458"/>
                  </a:cubicBezTo>
                  <a:cubicBezTo>
                    <a:pt x="663" y="2349"/>
                    <a:pt x="513" y="2211"/>
                    <a:pt x="390" y="2057"/>
                  </a:cubicBezTo>
                  <a:cubicBezTo>
                    <a:pt x="326" y="1978"/>
                    <a:pt x="270" y="1896"/>
                    <a:pt x="221" y="1806"/>
                  </a:cubicBezTo>
                  <a:cubicBezTo>
                    <a:pt x="176" y="1720"/>
                    <a:pt x="135" y="1626"/>
                    <a:pt x="105" y="1533"/>
                  </a:cubicBezTo>
                  <a:cubicBezTo>
                    <a:pt x="75" y="1435"/>
                    <a:pt x="53" y="1338"/>
                    <a:pt x="45" y="1241"/>
                  </a:cubicBezTo>
                  <a:cubicBezTo>
                    <a:pt x="34" y="1139"/>
                    <a:pt x="38" y="1038"/>
                    <a:pt x="53" y="941"/>
                  </a:cubicBezTo>
                  <a:cubicBezTo>
                    <a:pt x="83" y="739"/>
                    <a:pt x="158" y="548"/>
                    <a:pt x="274" y="383"/>
                  </a:cubicBezTo>
                  <a:cubicBezTo>
                    <a:pt x="330" y="297"/>
                    <a:pt x="397" y="222"/>
                    <a:pt x="476" y="158"/>
                  </a:cubicBezTo>
                  <a:cubicBezTo>
                    <a:pt x="554" y="95"/>
                    <a:pt x="641" y="42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1800109" y="3370288"/>
              <a:ext cx="457557" cy="91168"/>
            </a:xfrm>
            <a:custGeom>
              <a:avLst/>
              <a:gdLst/>
              <a:ahLst/>
              <a:cxnLst/>
              <a:rect l="l" t="t" r="r" b="b"/>
              <a:pathLst>
                <a:path w="5596" h="111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68"/>
                    <a:pt x="4" y="131"/>
                    <a:pt x="12" y="195"/>
                  </a:cubicBezTo>
                  <a:cubicBezTo>
                    <a:pt x="27" y="259"/>
                    <a:pt x="45" y="322"/>
                    <a:pt x="68" y="382"/>
                  </a:cubicBezTo>
                  <a:cubicBezTo>
                    <a:pt x="120" y="506"/>
                    <a:pt x="199" y="614"/>
                    <a:pt x="293" y="708"/>
                  </a:cubicBezTo>
                  <a:cubicBezTo>
                    <a:pt x="476" y="895"/>
                    <a:pt x="731" y="1008"/>
                    <a:pt x="985" y="1060"/>
                  </a:cubicBezTo>
                  <a:cubicBezTo>
                    <a:pt x="1183" y="1097"/>
                    <a:pt x="1381" y="1114"/>
                    <a:pt x="1578" y="1114"/>
                  </a:cubicBezTo>
                  <a:cubicBezTo>
                    <a:pt x="1643" y="1114"/>
                    <a:pt x="1707" y="1112"/>
                    <a:pt x="1772" y="1109"/>
                  </a:cubicBezTo>
                  <a:cubicBezTo>
                    <a:pt x="2034" y="1094"/>
                    <a:pt x="2296" y="1056"/>
                    <a:pt x="2555" y="1000"/>
                  </a:cubicBezTo>
                  <a:cubicBezTo>
                    <a:pt x="3064" y="880"/>
                    <a:pt x="3555" y="686"/>
                    <a:pt x="4049" y="562"/>
                  </a:cubicBezTo>
                  <a:cubicBezTo>
                    <a:pt x="4292" y="498"/>
                    <a:pt x="4543" y="457"/>
                    <a:pt x="4798" y="446"/>
                  </a:cubicBezTo>
                  <a:cubicBezTo>
                    <a:pt x="4831" y="444"/>
                    <a:pt x="4865" y="444"/>
                    <a:pt x="4898" y="444"/>
                  </a:cubicBezTo>
                  <a:cubicBezTo>
                    <a:pt x="5111" y="444"/>
                    <a:pt x="5321" y="475"/>
                    <a:pt x="5525" y="539"/>
                  </a:cubicBezTo>
                  <a:lnTo>
                    <a:pt x="5596" y="292"/>
                  </a:lnTo>
                  <a:cubicBezTo>
                    <a:pt x="5398" y="239"/>
                    <a:pt x="5193" y="213"/>
                    <a:pt x="4986" y="213"/>
                  </a:cubicBezTo>
                  <a:cubicBezTo>
                    <a:pt x="4919" y="213"/>
                    <a:pt x="4851" y="216"/>
                    <a:pt x="4783" y="221"/>
                  </a:cubicBezTo>
                  <a:cubicBezTo>
                    <a:pt x="4517" y="247"/>
                    <a:pt x="4255" y="296"/>
                    <a:pt x="3997" y="375"/>
                  </a:cubicBezTo>
                  <a:cubicBezTo>
                    <a:pt x="3491" y="524"/>
                    <a:pt x="3015" y="738"/>
                    <a:pt x="2521" y="873"/>
                  </a:cubicBezTo>
                  <a:cubicBezTo>
                    <a:pt x="2274" y="940"/>
                    <a:pt x="2023" y="989"/>
                    <a:pt x="1764" y="1011"/>
                  </a:cubicBezTo>
                  <a:cubicBezTo>
                    <a:pt x="1656" y="1023"/>
                    <a:pt x="1547" y="1028"/>
                    <a:pt x="1438" y="1028"/>
                  </a:cubicBezTo>
                  <a:cubicBezTo>
                    <a:pt x="1291" y="1028"/>
                    <a:pt x="1144" y="1018"/>
                    <a:pt x="1000" y="996"/>
                  </a:cubicBezTo>
                  <a:cubicBezTo>
                    <a:pt x="750" y="955"/>
                    <a:pt x="499" y="858"/>
                    <a:pt x="311" y="682"/>
                  </a:cubicBezTo>
                  <a:cubicBezTo>
                    <a:pt x="218" y="596"/>
                    <a:pt x="139" y="491"/>
                    <a:pt x="83" y="375"/>
                  </a:cubicBezTo>
                  <a:cubicBezTo>
                    <a:pt x="57" y="319"/>
                    <a:pt x="34" y="259"/>
                    <a:pt x="19" y="195"/>
                  </a:cubicBezTo>
                  <a:cubicBezTo>
                    <a:pt x="8" y="131"/>
                    <a:pt x="4" y="68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2234589" y="3271766"/>
              <a:ext cx="689688" cy="142108"/>
            </a:xfrm>
            <a:custGeom>
              <a:avLst/>
              <a:gdLst/>
              <a:ahLst/>
              <a:cxnLst/>
              <a:rect l="l" t="t" r="r" b="b"/>
              <a:pathLst>
                <a:path w="8435" h="1738" extrusionOk="0">
                  <a:moveTo>
                    <a:pt x="7239" y="0"/>
                  </a:moveTo>
                  <a:cubicBezTo>
                    <a:pt x="6921" y="0"/>
                    <a:pt x="6605" y="42"/>
                    <a:pt x="6300" y="123"/>
                  </a:cubicBezTo>
                  <a:cubicBezTo>
                    <a:pt x="5588" y="310"/>
                    <a:pt x="4937" y="655"/>
                    <a:pt x="4266" y="932"/>
                  </a:cubicBezTo>
                  <a:cubicBezTo>
                    <a:pt x="3354" y="1320"/>
                    <a:pt x="2377" y="1517"/>
                    <a:pt x="1394" y="1517"/>
                  </a:cubicBezTo>
                  <a:cubicBezTo>
                    <a:pt x="944" y="1517"/>
                    <a:pt x="493" y="1476"/>
                    <a:pt x="46" y="1392"/>
                  </a:cubicBezTo>
                  <a:lnTo>
                    <a:pt x="1" y="1647"/>
                  </a:lnTo>
                  <a:cubicBezTo>
                    <a:pt x="389" y="1708"/>
                    <a:pt x="780" y="1738"/>
                    <a:pt x="1169" y="1738"/>
                  </a:cubicBezTo>
                  <a:cubicBezTo>
                    <a:pt x="2252" y="1738"/>
                    <a:pt x="3327" y="1505"/>
                    <a:pt x="4319" y="1048"/>
                  </a:cubicBezTo>
                  <a:cubicBezTo>
                    <a:pt x="4986" y="748"/>
                    <a:pt x="5622" y="389"/>
                    <a:pt x="6315" y="187"/>
                  </a:cubicBezTo>
                  <a:cubicBezTo>
                    <a:pt x="6652" y="85"/>
                    <a:pt x="6999" y="33"/>
                    <a:pt x="7350" y="33"/>
                  </a:cubicBezTo>
                  <a:cubicBezTo>
                    <a:pt x="7362" y="33"/>
                    <a:pt x="7374" y="33"/>
                    <a:pt x="7386" y="33"/>
                  </a:cubicBezTo>
                  <a:cubicBezTo>
                    <a:pt x="7749" y="37"/>
                    <a:pt x="8109" y="123"/>
                    <a:pt x="8435" y="288"/>
                  </a:cubicBezTo>
                  <a:cubicBezTo>
                    <a:pt x="8113" y="112"/>
                    <a:pt x="7753" y="14"/>
                    <a:pt x="7386" y="3"/>
                  </a:cubicBezTo>
                  <a:cubicBezTo>
                    <a:pt x="7337" y="1"/>
                    <a:pt x="7288" y="0"/>
                    <a:pt x="7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044844" y="3107262"/>
              <a:ext cx="67701" cy="293700"/>
            </a:xfrm>
            <a:custGeom>
              <a:avLst/>
              <a:gdLst/>
              <a:ahLst/>
              <a:cxnLst/>
              <a:rect l="l" t="t" r="r" b="b"/>
              <a:pathLst>
                <a:path w="828" h="3592" extrusionOk="0">
                  <a:moveTo>
                    <a:pt x="412" y="0"/>
                  </a:moveTo>
                  <a:cubicBezTo>
                    <a:pt x="371" y="75"/>
                    <a:pt x="337" y="150"/>
                    <a:pt x="307" y="225"/>
                  </a:cubicBezTo>
                  <a:cubicBezTo>
                    <a:pt x="274" y="300"/>
                    <a:pt x="251" y="375"/>
                    <a:pt x="225" y="450"/>
                  </a:cubicBezTo>
                  <a:cubicBezTo>
                    <a:pt x="176" y="596"/>
                    <a:pt x="139" y="745"/>
                    <a:pt x="109" y="899"/>
                  </a:cubicBezTo>
                  <a:cubicBezTo>
                    <a:pt x="0" y="1491"/>
                    <a:pt x="0" y="2101"/>
                    <a:pt x="109" y="2693"/>
                  </a:cubicBezTo>
                  <a:cubicBezTo>
                    <a:pt x="139" y="2846"/>
                    <a:pt x="176" y="2996"/>
                    <a:pt x="225" y="3142"/>
                  </a:cubicBezTo>
                  <a:cubicBezTo>
                    <a:pt x="247" y="3217"/>
                    <a:pt x="274" y="3292"/>
                    <a:pt x="307" y="3367"/>
                  </a:cubicBezTo>
                  <a:cubicBezTo>
                    <a:pt x="337" y="3446"/>
                    <a:pt x="371" y="3521"/>
                    <a:pt x="412" y="3592"/>
                  </a:cubicBezTo>
                  <a:cubicBezTo>
                    <a:pt x="453" y="3521"/>
                    <a:pt x="491" y="3446"/>
                    <a:pt x="521" y="3367"/>
                  </a:cubicBezTo>
                  <a:cubicBezTo>
                    <a:pt x="555" y="3292"/>
                    <a:pt x="581" y="3217"/>
                    <a:pt x="603" y="3142"/>
                  </a:cubicBezTo>
                  <a:cubicBezTo>
                    <a:pt x="648" y="2996"/>
                    <a:pt x="689" y="2846"/>
                    <a:pt x="716" y="2693"/>
                  </a:cubicBezTo>
                  <a:cubicBezTo>
                    <a:pt x="828" y="2101"/>
                    <a:pt x="828" y="1491"/>
                    <a:pt x="716" y="899"/>
                  </a:cubicBezTo>
                  <a:cubicBezTo>
                    <a:pt x="689" y="745"/>
                    <a:pt x="648" y="596"/>
                    <a:pt x="603" y="450"/>
                  </a:cubicBezTo>
                  <a:cubicBezTo>
                    <a:pt x="577" y="375"/>
                    <a:pt x="551" y="300"/>
                    <a:pt x="521" y="225"/>
                  </a:cubicBezTo>
                  <a:cubicBezTo>
                    <a:pt x="491" y="150"/>
                    <a:pt x="453" y="75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2920485" y="3147652"/>
              <a:ext cx="82501" cy="143988"/>
            </a:xfrm>
            <a:custGeom>
              <a:avLst/>
              <a:gdLst/>
              <a:ahLst/>
              <a:cxnLst/>
              <a:rect l="l" t="t" r="r" b="b"/>
              <a:pathLst>
                <a:path w="1009" h="1761" extrusionOk="0">
                  <a:moveTo>
                    <a:pt x="68" y="1"/>
                  </a:moveTo>
                  <a:cubicBezTo>
                    <a:pt x="35" y="98"/>
                    <a:pt x="12" y="199"/>
                    <a:pt x="5" y="304"/>
                  </a:cubicBezTo>
                  <a:cubicBezTo>
                    <a:pt x="1" y="394"/>
                    <a:pt x="1" y="484"/>
                    <a:pt x="12" y="577"/>
                  </a:cubicBezTo>
                  <a:cubicBezTo>
                    <a:pt x="35" y="742"/>
                    <a:pt x="83" y="903"/>
                    <a:pt x="158" y="1053"/>
                  </a:cubicBezTo>
                  <a:cubicBezTo>
                    <a:pt x="270" y="1285"/>
                    <a:pt x="446" y="1484"/>
                    <a:pt x="664" y="1626"/>
                  </a:cubicBezTo>
                  <a:cubicBezTo>
                    <a:pt x="750" y="1682"/>
                    <a:pt x="843" y="1731"/>
                    <a:pt x="941" y="1761"/>
                  </a:cubicBezTo>
                  <a:cubicBezTo>
                    <a:pt x="975" y="1663"/>
                    <a:pt x="993" y="1562"/>
                    <a:pt x="1001" y="1457"/>
                  </a:cubicBezTo>
                  <a:cubicBezTo>
                    <a:pt x="1008" y="1367"/>
                    <a:pt x="1004" y="1278"/>
                    <a:pt x="993" y="1188"/>
                  </a:cubicBezTo>
                  <a:cubicBezTo>
                    <a:pt x="952" y="854"/>
                    <a:pt x="799" y="544"/>
                    <a:pt x="559" y="308"/>
                  </a:cubicBezTo>
                  <a:cubicBezTo>
                    <a:pt x="495" y="244"/>
                    <a:pt x="424" y="188"/>
                    <a:pt x="349" y="135"/>
                  </a:cubicBezTo>
                  <a:cubicBezTo>
                    <a:pt x="259" y="79"/>
                    <a:pt x="166" y="34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180508" y="3300219"/>
              <a:ext cx="113735" cy="90596"/>
            </a:xfrm>
            <a:custGeom>
              <a:avLst/>
              <a:gdLst/>
              <a:ahLst/>
              <a:cxnLst/>
              <a:rect l="l" t="t" r="r" b="b"/>
              <a:pathLst>
                <a:path w="1391" h="1108" extrusionOk="0">
                  <a:moveTo>
                    <a:pt x="1177" y="0"/>
                  </a:moveTo>
                  <a:cubicBezTo>
                    <a:pt x="1152" y="0"/>
                    <a:pt x="1127" y="1"/>
                    <a:pt x="1102" y="3"/>
                  </a:cubicBezTo>
                  <a:cubicBezTo>
                    <a:pt x="1019" y="11"/>
                    <a:pt x="937" y="22"/>
                    <a:pt x="858" y="45"/>
                  </a:cubicBezTo>
                  <a:cubicBezTo>
                    <a:pt x="484" y="153"/>
                    <a:pt x="188" y="434"/>
                    <a:pt x="57" y="801"/>
                  </a:cubicBezTo>
                  <a:cubicBezTo>
                    <a:pt x="27" y="895"/>
                    <a:pt x="5" y="988"/>
                    <a:pt x="1" y="1086"/>
                  </a:cubicBezTo>
                  <a:cubicBezTo>
                    <a:pt x="70" y="1100"/>
                    <a:pt x="142" y="1107"/>
                    <a:pt x="214" y="1107"/>
                  </a:cubicBezTo>
                  <a:cubicBezTo>
                    <a:pt x="239" y="1107"/>
                    <a:pt x="264" y="1106"/>
                    <a:pt x="289" y="1104"/>
                  </a:cubicBezTo>
                  <a:cubicBezTo>
                    <a:pt x="372" y="1097"/>
                    <a:pt x="450" y="1082"/>
                    <a:pt x="533" y="1059"/>
                  </a:cubicBezTo>
                  <a:cubicBezTo>
                    <a:pt x="675" y="1018"/>
                    <a:pt x="810" y="951"/>
                    <a:pt x="930" y="857"/>
                  </a:cubicBezTo>
                  <a:cubicBezTo>
                    <a:pt x="1049" y="767"/>
                    <a:pt x="1151" y="655"/>
                    <a:pt x="1225" y="524"/>
                  </a:cubicBezTo>
                  <a:cubicBezTo>
                    <a:pt x="1270" y="453"/>
                    <a:pt x="1304" y="378"/>
                    <a:pt x="1330" y="303"/>
                  </a:cubicBezTo>
                  <a:cubicBezTo>
                    <a:pt x="1364" y="209"/>
                    <a:pt x="1383" y="116"/>
                    <a:pt x="1390" y="22"/>
                  </a:cubicBezTo>
                  <a:cubicBezTo>
                    <a:pt x="1321" y="8"/>
                    <a:pt x="1249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132410" y="3272256"/>
              <a:ext cx="980281" cy="170971"/>
            </a:xfrm>
            <a:custGeom>
              <a:avLst/>
              <a:gdLst/>
              <a:ahLst/>
              <a:cxnLst/>
              <a:rect l="l" t="t" r="r" b="b"/>
              <a:pathLst>
                <a:path w="11989" h="2091" extrusionOk="0">
                  <a:moveTo>
                    <a:pt x="11951" y="1"/>
                  </a:moveTo>
                  <a:cubicBezTo>
                    <a:pt x="11756" y="188"/>
                    <a:pt x="11546" y="364"/>
                    <a:pt x="11326" y="525"/>
                  </a:cubicBezTo>
                  <a:cubicBezTo>
                    <a:pt x="11105" y="686"/>
                    <a:pt x="10872" y="828"/>
                    <a:pt x="10633" y="956"/>
                  </a:cubicBezTo>
                  <a:cubicBezTo>
                    <a:pt x="10393" y="1076"/>
                    <a:pt x="10142" y="1184"/>
                    <a:pt x="9887" y="1274"/>
                  </a:cubicBezTo>
                  <a:cubicBezTo>
                    <a:pt x="9633" y="1360"/>
                    <a:pt x="9371" y="1435"/>
                    <a:pt x="9108" y="1491"/>
                  </a:cubicBezTo>
                  <a:cubicBezTo>
                    <a:pt x="8843" y="1544"/>
                    <a:pt x="8577" y="1585"/>
                    <a:pt x="8307" y="1611"/>
                  </a:cubicBezTo>
                  <a:cubicBezTo>
                    <a:pt x="8041" y="1637"/>
                    <a:pt x="7771" y="1649"/>
                    <a:pt x="7502" y="1649"/>
                  </a:cubicBezTo>
                  <a:cubicBezTo>
                    <a:pt x="7232" y="1645"/>
                    <a:pt x="6963" y="1637"/>
                    <a:pt x="6693" y="1615"/>
                  </a:cubicBezTo>
                  <a:cubicBezTo>
                    <a:pt x="6423" y="1589"/>
                    <a:pt x="6154" y="1555"/>
                    <a:pt x="5888" y="1514"/>
                  </a:cubicBezTo>
                  <a:cubicBezTo>
                    <a:pt x="5356" y="1424"/>
                    <a:pt x="4828" y="1300"/>
                    <a:pt x="4311" y="1139"/>
                  </a:cubicBezTo>
                  <a:cubicBezTo>
                    <a:pt x="4180" y="1102"/>
                    <a:pt x="4053" y="1061"/>
                    <a:pt x="3925" y="1019"/>
                  </a:cubicBezTo>
                  <a:cubicBezTo>
                    <a:pt x="3794" y="978"/>
                    <a:pt x="3667" y="937"/>
                    <a:pt x="3536" y="896"/>
                  </a:cubicBezTo>
                  <a:cubicBezTo>
                    <a:pt x="3405" y="855"/>
                    <a:pt x="3274" y="810"/>
                    <a:pt x="3139" y="772"/>
                  </a:cubicBezTo>
                  <a:cubicBezTo>
                    <a:pt x="3004" y="735"/>
                    <a:pt x="2869" y="697"/>
                    <a:pt x="2731" y="664"/>
                  </a:cubicBezTo>
                  <a:cubicBezTo>
                    <a:pt x="2446" y="596"/>
                    <a:pt x="2154" y="559"/>
                    <a:pt x="1862" y="555"/>
                  </a:cubicBezTo>
                  <a:cubicBezTo>
                    <a:pt x="1824" y="555"/>
                    <a:pt x="1787" y="559"/>
                    <a:pt x="1749" y="559"/>
                  </a:cubicBezTo>
                  <a:cubicBezTo>
                    <a:pt x="1712" y="559"/>
                    <a:pt x="1674" y="563"/>
                    <a:pt x="1637" y="566"/>
                  </a:cubicBezTo>
                  <a:cubicBezTo>
                    <a:pt x="1600" y="570"/>
                    <a:pt x="1562" y="570"/>
                    <a:pt x="1525" y="578"/>
                  </a:cubicBezTo>
                  <a:lnTo>
                    <a:pt x="1412" y="596"/>
                  </a:lnTo>
                  <a:cubicBezTo>
                    <a:pt x="1262" y="622"/>
                    <a:pt x="1116" y="671"/>
                    <a:pt x="982" y="731"/>
                  </a:cubicBezTo>
                  <a:cubicBezTo>
                    <a:pt x="704" y="851"/>
                    <a:pt x="461" y="1034"/>
                    <a:pt x="274" y="1270"/>
                  </a:cubicBezTo>
                  <a:cubicBezTo>
                    <a:pt x="180" y="1386"/>
                    <a:pt x="109" y="1518"/>
                    <a:pt x="60" y="1660"/>
                  </a:cubicBezTo>
                  <a:cubicBezTo>
                    <a:pt x="15" y="1798"/>
                    <a:pt x="0" y="1941"/>
                    <a:pt x="8" y="2087"/>
                  </a:cubicBezTo>
                  <a:lnTo>
                    <a:pt x="53" y="2091"/>
                  </a:lnTo>
                  <a:cubicBezTo>
                    <a:pt x="79" y="1959"/>
                    <a:pt x="128" y="1836"/>
                    <a:pt x="195" y="1720"/>
                  </a:cubicBezTo>
                  <a:cubicBezTo>
                    <a:pt x="259" y="1611"/>
                    <a:pt x="341" y="1510"/>
                    <a:pt x="439" y="1428"/>
                  </a:cubicBezTo>
                  <a:cubicBezTo>
                    <a:pt x="630" y="1259"/>
                    <a:pt x="854" y="1139"/>
                    <a:pt x="1098" y="1068"/>
                  </a:cubicBezTo>
                  <a:lnTo>
                    <a:pt x="1188" y="1046"/>
                  </a:lnTo>
                  <a:cubicBezTo>
                    <a:pt x="1221" y="1038"/>
                    <a:pt x="1251" y="1034"/>
                    <a:pt x="1281" y="1027"/>
                  </a:cubicBezTo>
                  <a:cubicBezTo>
                    <a:pt x="1315" y="1019"/>
                    <a:pt x="1345" y="1016"/>
                    <a:pt x="1375" y="1012"/>
                  </a:cubicBezTo>
                  <a:cubicBezTo>
                    <a:pt x="1409" y="1012"/>
                    <a:pt x="1439" y="1004"/>
                    <a:pt x="1468" y="1004"/>
                  </a:cubicBezTo>
                  <a:cubicBezTo>
                    <a:pt x="1520" y="1000"/>
                    <a:pt x="1573" y="998"/>
                    <a:pt x="1625" y="998"/>
                  </a:cubicBezTo>
                  <a:cubicBezTo>
                    <a:pt x="1698" y="998"/>
                    <a:pt x="1771" y="1002"/>
                    <a:pt x="1843" y="1008"/>
                  </a:cubicBezTo>
                  <a:cubicBezTo>
                    <a:pt x="2098" y="1034"/>
                    <a:pt x="2352" y="1083"/>
                    <a:pt x="2599" y="1158"/>
                  </a:cubicBezTo>
                  <a:cubicBezTo>
                    <a:pt x="2727" y="1195"/>
                    <a:pt x="2854" y="1237"/>
                    <a:pt x="2981" y="1278"/>
                  </a:cubicBezTo>
                  <a:lnTo>
                    <a:pt x="3371" y="1405"/>
                  </a:lnTo>
                  <a:cubicBezTo>
                    <a:pt x="3633" y="1488"/>
                    <a:pt x="3907" y="1566"/>
                    <a:pt x="4176" y="1630"/>
                  </a:cubicBezTo>
                  <a:cubicBezTo>
                    <a:pt x="4450" y="1694"/>
                    <a:pt x="4723" y="1750"/>
                    <a:pt x="5000" y="1798"/>
                  </a:cubicBezTo>
                  <a:cubicBezTo>
                    <a:pt x="5273" y="1843"/>
                    <a:pt x="5551" y="1885"/>
                    <a:pt x="5828" y="1918"/>
                  </a:cubicBezTo>
                  <a:cubicBezTo>
                    <a:pt x="6109" y="1952"/>
                    <a:pt x="6386" y="1971"/>
                    <a:pt x="6667" y="1986"/>
                  </a:cubicBezTo>
                  <a:cubicBezTo>
                    <a:pt x="6805" y="1993"/>
                    <a:pt x="6945" y="1997"/>
                    <a:pt x="7085" y="1997"/>
                  </a:cubicBezTo>
                  <a:cubicBezTo>
                    <a:pt x="7225" y="1997"/>
                    <a:pt x="7365" y="1993"/>
                    <a:pt x="7506" y="1986"/>
                  </a:cubicBezTo>
                  <a:cubicBezTo>
                    <a:pt x="7786" y="1971"/>
                    <a:pt x="8064" y="1944"/>
                    <a:pt x="8341" y="1907"/>
                  </a:cubicBezTo>
                  <a:cubicBezTo>
                    <a:pt x="8618" y="1862"/>
                    <a:pt x="8895" y="1806"/>
                    <a:pt x="9165" y="1738"/>
                  </a:cubicBezTo>
                  <a:cubicBezTo>
                    <a:pt x="9434" y="1664"/>
                    <a:pt x="9700" y="1574"/>
                    <a:pt x="9962" y="1465"/>
                  </a:cubicBezTo>
                  <a:cubicBezTo>
                    <a:pt x="10217" y="1360"/>
                    <a:pt x="10468" y="1233"/>
                    <a:pt x="10711" y="1091"/>
                  </a:cubicBezTo>
                  <a:cubicBezTo>
                    <a:pt x="10947" y="948"/>
                    <a:pt x="11176" y="787"/>
                    <a:pt x="11393" y="611"/>
                  </a:cubicBezTo>
                  <a:cubicBezTo>
                    <a:pt x="11603" y="435"/>
                    <a:pt x="11805" y="240"/>
                    <a:pt x="11988" y="34"/>
                  </a:cubicBezTo>
                  <a:lnTo>
                    <a:pt x="11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136089" y="3384842"/>
              <a:ext cx="785843" cy="80866"/>
            </a:xfrm>
            <a:custGeom>
              <a:avLst/>
              <a:gdLst/>
              <a:ahLst/>
              <a:cxnLst/>
              <a:rect l="l" t="t" r="r" b="b"/>
              <a:pathLst>
                <a:path w="9611" h="989" extrusionOk="0">
                  <a:moveTo>
                    <a:pt x="1613" y="0"/>
                  </a:moveTo>
                  <a:cubicBezTo>
                    <a:pt x="1430" y="0"/>
                    <a:pt x="1248" y="20"/>
                    <a:pt x="1071" y="58"/>
                  </a:cubicBezTo>
                  <a:cubicBezTo>
                    <a:pt x="761" y="126"/>
                    <a:pt x="468" y="253"/>
                    <a:pt x="206" y="433"/>
                  </a:cubicBezTo>
                  <a:cubicBezTo>
                    <a:pt x="116" y="493"/>
                    <a:pt x="45" y="575"/>
                    <a:pt x="0" y="672"/>
                  </a:cubicBezTo>
                  <a:lnTo>
                    <a:pt x="23" y="684"/>
                  </a:lnTo>
                  <a:cubicBezTo>
                    <a:pt x="71" y="594"/>
                    <a:pt x="143" y="519"/>
                    <a:pt x="229" y="466"/>
                  </a:cubicBezTo>
                  <a:cubicBezTo>
                    <a:pt x="315" y="410"/>
                    <a:pt x="409" y="361"/>
                    <a:pt x="502" y="317"/>
                  </a:cubicBezTo>
                  <a:cubicBezTo>
                    <a:pt x="686" y="230"/>
                    <a:pt x="884" y="170"/>
                    <a:pt x="1086" y="133"/>
                  </a:cubicBezTo>
                  <a:cubicBezTo>
                    <a:pt x="1223" y="109"/>
                    <a:pt x="1361" y="99"/>
                    <a:pt x="1498" y="99"/>
                  </a:cubicBezTo>
                  <a:cubicBezTo>
                    <a:pt x="1768" y="99"/>
                    <a:pt x="2040" y="138"/>
                    <a:pt x="2307" y="193"/>
                  </a:cubicBezTo>
                  <a:cubicBezTo>
                    <a:pt x="2716" y="272"/>
                    <a:pt x="3109" y="391"/>
                    <a:pt x="3509" y="508"/>
                  </a:cubicBezTo>
                  <a:cubicBezTo>
                    <a:pt x="3914" y="620"/>
                    <a:pt x="4318" y="721"/>
                    <a:pt x="4730" y="800"/>
                  </a:cubicBezTo>
                  <a:cubicBezTo>
                    <a:pt x="5146" y="878"/>
                    <a:pt x="5562" y="938"/>
                    <a:pt x="5981" y="968"/>
                  </a:cubicBezTo>
                  <a:cubicBezTo>
                    <a:pt x="6154" y="982"/>
                    <a:pt x="6327" y="989"/>
                    <a:pt x="6500" y="989"/>
                  </a:cubicBezTo>
                  <a:cubicBezTo>
                    <a:pt x="6750" y="989"/>
                    <a:pt x="6999" y="974"/>
                    <a:pt x="7247" y="946"/>
                  </a:cubicBezTo>
                  <a:cubicBezTo>
                    <a:pt x="7457" y="916"/>
                    <a:pt x="7667" y="886"/>
                    <a:pt x="7873" y="837"/>
                  </a:cubicBezTo>
                  <a:cubicBezTo>
                    <a:pt x="8078" y="792"/>
                    <a:pt x="8281" y="732"/>
                    <a:pt x="8479" y="665"/>
                  </a:cubicBezTo>
                  <a:cubicBezTo>
                    <a:pt x="8880" y="530"/>
                    <a:pt x="9262" y="346"/>
                    <a:pt x="9610" y="111"/>
                  </a:cubicBezTo>
                  <a:lnTo>
                    <a:pt x="9603" y="92"/>
                  </a:lnTo>
                  <a:cubicBezTo>
                    <a:pt x="9224" y="260"/>
                    <a:pt x="8835" y="395"/>
                    <a:pt x="8434" y="493"/>
                  </a:cubicBezTo>
                  <a:cubicBezTo>
                    <a:pt x="8037" y="590"/>
                    <a:pt x="7629" y="657"/>
                    <a:pt x="7221" y="691"/>
                  </a:cubicBezTo>
                  <a:cubicBezTo>
                    <a:pt x="6945" y="714"/>
                    <a:pt x="6669" y="725"/>
                    <a:pt x="6394" y="725"/>
                  </a:cubicBezTo>
                  <a:cubicBezTo>
                    <a:pt x="6261" y="725"/>
                    <a:pt x="6129" y="722"/>
                    <a:pt x="5996" y="717"/>
                  </a:cubicBezTo>
                  <a:cubicBezTo>
                    <a:pt x="5790" y="710"/>
                    <a:pt x="5584" y="699"/>
                    <a:pt x="5382" y="676"/>
                  </a:cubicBezTo>
                  <a:cubicBezTo>
                    <a:pt x="5176" y="657"/>
                    <a:pt x="4970" y="631"/>
                    <a:pt x="4768" y="597"/>
                  </a:cubicBezTo>
                  <a:cubicBezTo>
                    <a:pt x="4360" y="534"/>
                    <a:pt x="3955" y="448"/>
                    <a:pt x="3554" y="346"/>
                  </a:cubicBezTo>
                  <a:cubicBezTo>
                    <a:pt x="3150" y="245"/>
                    <a:pt x="2745" y="137"/>
                    <a:pt x="2330" y="66"/>
                  </a:cubicBezTo>
                  <a:cubicBezTo>
                    <a:pt x="2124" y="32"/>
                    <a:pt x="1914" y="9"/>
                    <a:pt x="1704" y="2"/>
                  </a:cubicBezTo>
                  <a:cubicBezTo>
                    <a:pt x="1674" y="1"/>
                    <a:pt x="1643" y="0"/>
                    <a:pt x="1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853218" y="3259992"/>
              <a:ext cx="593205" cy="250119"/>
            </a:xfrm>
            <a:custGeom>
              <a:avLst/>
              <a:gdLst/>
              <a:ahLst/>
              <a:cxnLst/>
              <a:rect l="l" t="t" r="r" b="b"/>
              <a:pathLst>
                <a:path w="7255" h="3059" extrusionOk="0">
                  <a:moveTo>
                    <a:pt x="6517" y="1"/>
                  </a:moveTo>
                  <a:cubicBezTo>
                    <a:pt x="6610" y="42"/>
                    <a:pt x="6697" y="95"/>
                    <a:pt x="6775" y="162"/>
                  </a:cubicBezTo>
                  <a:cubicBezTo>
                    <a:pt x="6850" y="226"/>
                    <a:pt x="6921" y="301"/>
                    <a:pt x="6981" y="379"/>
                  </a:cubicBezTo>
                  <a:cubicBezTo>
                    <a:pt x="7094" y="548"/>
                    <a:pt x="7168" y="739"/>
                    <a:pt x="7198" y="937"/>
                  </a:cubicBezTo>
                  <a:cubicBezTo>
                    <a:pt x="7213" y="1038"/>
                    <a:pt x="7217" y="1139"/>
                    <a:pt x="7206" y="1237"/>
                  </a:cubicBezTo>
                  <a:cubicBezTo>
                    <a:pt x="7198" y="1338"/>
                    <a:pt x="7180" y="1435"/>
                    <a:pt x="7146" y="1533"/>
                  </a:cubicBezTo>
                  <a:cubicBezTo>
                    <a:pt x="7120" y="1626"/>
                    <a:pt x="7079" y="1720"/>
                    <a:pt x="7030" y="1806"/>
                  </a:cubicBezTo>
                  <a:cubicBezTo>
                    <a:pt x="6981" y="1896"/>
                    <a:pt x="6925" y="1978"/>
                    <a:pt x="6865" y="2057"/>
                  </a:cubicBezTo>
                  <a:cubicBezTo>
                    <a:pt x="6738" y="2211"/>
                    <a:pt x="6592" y="2349"/>
                    <a:pt x="6423" y="2458"/>
                  </a:cubicBezTo>
                  <a:cubicBezTo>
                    <a:pt x="6258" y="2570"/>
                    <a:pt x="6079" y="2660"/>
                    <a:pt x="5888" y="2724"/>
                  </a:cubicBezTo>
                  <a:cubicBezTo>
                    <a:pt x="5509" y="2851"/>
                    <a:pt x="5109" y="2918"/>
                    <a:pt x="4708" y="2922"/>
                  </a:cubicBezTo>
                  <a:cubicBezTo>
                    <a:pt x="4655" y="2924"/>
                    <a:pt x="4603" y="2924"/>
                    <a:pt x="4550" y="2924"/>
                  </a:cubicBezTo>
                  <a:cubicBezTo>
                    <a:pt x="3799" y="2924"/>
                    <a:pt x="3056" y="2774"/>
                    <a:pt x="2360" y="2484"/>
                  </a:cubicBezTo>
                  <a:cubicBezTo>
                    <a:pt x="1993" y="2327"/>
                    <a:pt x="1637" y="2124"/>
                    <a:pt x="1255" y="1967"/>
                  </a:cubicBezTo>
                  <a:cubicBezTo>
                    <a:pt x="1060" y="1885"/>
                    <a:pt x="858" y="1821"/>
                    <a:pt x="648" y="1780"/>
                  </a:cubicBezTo>
                  <a:cubicBezTo>
                    <a:pt x="525" y="1754"/>
                    <a:pt x="401" y="1742"/>
                    <a:pt x="277" y="1742"/>
                  </a:cubicBezTo>
                  <a:cubicBezTo>
                    <a:pt x="185" y="1742"/>
                    <a:pt x="93" y="1748"/>
                    <a:pt x="0" y="1761"/>
                  </a:cubicBezTo>
                  <a:lnTo>
                    <a:pt x="42" y="2012"/>
                  </a:lnTo>
                  <a:cubicBezTo>
                    <a:pt x="132" y="1998"/>
                    <a:pt x="224" y="1990"/>
                    <a:pt x="316" y="1990"/>
                  </a:cubicBezTo>
                  <a:cubicBezTo>
                    <a:pt x="413" y="1990"/>
                    <a:pt x="511" y="1998"/>
                    <a:pt x="607" y="2016"/>
                  </a:cubicBezTo>
                  <a:cubicBezTo>
                    <a:pt x="798" y="2053"/>
                    <a:pt x="989" y="2106"/>
                    <a:pt x="1169" y="2177"/>
                  </a:cubicBezTo>
                  <a:cubicBezTo>
                    <a:pt x="1540" y="2319"/>
                    <a:pt x="1903" y="2510"/>
                    <a:pt x="2289" y="2660"/>
                  </a:cubicBezTo>
                  <a:cubicBezTo>
                    <a:pt x="2961" y="2925"/>
                    <a:pt x="3674" y="3058"/>
                    <a:pt x="4395" y="3058"/>
                  </a:cubicBezTo>
                  <a:cubicBezTo>
                    <a:pt x="4500" y="3058"/>
                    <a:pt x="4606" y="3055"/>
                    <a:pt x="4712" y="3049"/>
                  </a:cubicBezTo>
                  <a:cubicBezTo>
                    <a:pt x="5124" y="3034"/>
                    <a:pt x="5532" y="2956"/>
                    <a:pt x="5921" y="2817"/>
                  </a:cubicBezTo>
                  <a:cubicBezTo>
                    <a:pt x="6116" y="2742"/>
                    <a:pt x="6300" y="2645"/>
                    <a:pt x="6468" y="2525"/>
                  </a:cubicBezTo>
                  <a:cubicBezTo>
                    <a:pt x="6637" y="2405"/>
                    <a:pt x="6786" y="2259"/>
                    <a:pt x="6914" y="2094"/>
                  </a:cubicBezTo>
                  <a:cubicBezTo>
                    <a:pt x="6974" y="2012"/>
                    <a:pt x="7030" y="1926"/>
                    <a:pt x="7079" y="1832"/>
                  </a:cubicBezTo>
                  <a:cubicBezTo>
                    <a:pt x="7127" y="1742"/>
                    <a:pt x="7165" y="1645"/>
                    <a:pt x="7191" y="1548"/>
                  </a:cubicBezTo>
                  <a:cubicBezTo>
                    <a:pt x="7221" y="1447"/>
                    <a:pt x="7240" y="1345"/>
                    <a:pt x="7247" y="1241"/>
                  </a:cubicBezTo>
                  <a:cubicBezTo>
                    <a:pt x="7255" y="1139"/>
                    <a:pt x="7247" y="1035"/>
                    <a:pt x="7228" y="933"/>
                  </a:cubicBezTo>
                  <a:cubicBezTo>
                    <a:pt x="7195" y="731"/>
                    <a:pt x="7112" y="540"/>
                    <a:pt x="6992" y="372"/>
                  </a:cubicBezTo>
                  <a:cubicBezTo>
                    <a:pt x="6932" y="289"/>
                    <a:pt x="6861" y="214"/>
                    <a:pt x="6779" y="151"/>
                  </a:cubicBezTo>
                  <a:cubicBezTo>
                    <a:pt x="6700" y="91"/>
                    <a:pt x="6610" y="38"/>
                    <a:pt x="6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898514" y="3370288"/>
              <a:ext cx="457884" cy="91250"/>
            </a:xfrm>
            <a:custGeom>
              <a:avLst/>
              <a:gdLst/>
              <a:ahLst/>
              <a:cxnLst/>
              <a:rect l="l" t="t" r="r" b="b"/>
              <a:pathLst>
                <a:path w="5600" h="1116" extrusionOk="0">
                  <a:moveTo>
                    <a:pt x="5592" y="0"/>
                  </a:moveTo>
                  <a:cubicBezTo>
                    <a:pt x="5596" y="68"/>
                    <a:pt x="5588" y="131"/>
                    <a:pt x="5577" y="195"/>
                  </a:cubicBezTo>
                  <a:cubicBezTo>
                    <a:pt x="5562" y="259"/>
                    <a:pt x="5540" y="319"/>
                    <a:pt x="5513" y="378"/>
                  </a:cubicBezTo>
                  <a:cubicBezTo>
                    <a:pt x="5457" y="495"/>
                    <a:pt x="5379" y="596"/>
                    <a:pt x="5285" y="686"/>
                  </a:cubicBezTo>
                  <a:cubicBezTo>
                    <a:pt x="5098" y="862"/>
                    <a:pt x="4850" y="955"/>
                    <a:pt x="4600" y="996"/>
                  </a:cubicBezTo>
                  <a:cubicBezTo>
                    <a:pt x="4451" y="1018"/>
                    <a:pt x="4302" y="1030"/>
                    <a:pt x="4152" y="1030"/>
                  </a:cubicBezTo>
                  <a:cubicBezTo>
                    <a:pt x="4045" y="1030"/>
                    <a:pt x="3938" y="1024"/>
                    <a:pt x="3832" y="1011"/>
                  </a:cubicBezTo>
                  <a:cubicBezTo>
                    <a:pt x="3577" y="989"/>
                    <a:pt x="3322" y="944"/>
                    <a:pt x="3075" y="877"/>
                  </a:cubicBezTo>
                  <a:cubicBezTo>
                    <a:pt x="2585" y="742"/>
                    <a:pt x="2109" y="528"/>
                    <a:pt x="1600" y="378"/>
                  </a:cubicBezTo>
                  <a:cubicBezTo>
                    <a:pt x="1345" y="300"/>
                    <a:pt x="1083" y="247"/>
                    <a:pt x="817" y="225"/>
                  </a:cubicBezTo>
                  <a:cubicBezTo>
                    <a:pt x="744" y="218"/>
                    <a:pt x="671" y="214"/>
                    <a:pt x="598" y="214"/>
                  </a:cubicBezTo>
                  <a:cubicBezTo>
                    <a:pt x="397" y="214"/>
                    <a:pt x="196" y="241"/>
                    <a:pt x="1" y="296"/>
                  </a:cubicBezTo>
                  <a:lnTo>
                    <a:pt x="76" y="539"/>
                  </a:lnTo>
                  <a:cubicBezTo>
                    <a:pt x="276" y="475"/>
                    <a:pt x="488" y="444"/>
                    <a:pt x="702" y="444"/>
                  </a:cubicBezTo>
                  <a:cubicBezTo>
                    <a:pt x="735" y="444"/>
                    <a:pt x="769" y="444"/>
                    <a:pt x="802" y="446"/>
                  </a:cubicBezTo>
                  <a:cubicBezTo>
                    <a:pt x="1053" y="461"/>
                    <a:pt x="1304" y="498"/>
                    <a:pt x="1551" y="562"/>
                  </a:cubicBezTo>
                  <a:cubicBezTo>
                    <a:pt x="2045" y="686"/>
                    <a:pt x="2529" y="880"/>
                    <a:pt x="3045" y="1000"/>
                  </a:cubicBezTo>
                  <a:cubicBezTo>
                    <a:pt x="3300" y="1056"/>
                    <a:pt x="3562" y="1094"/>
                    <a:pt x="3824" y="1109"/>
                  </a:cubicBezTo>
                  <a:cubicBezTo>
                    <a:pt x="3892" y="1114"/>
                    <a:pt x="3959" y="1116"/>
                    <a:pt x="4027" y="1116"/>
                  </a:cubicBezTo>
                  <a:cubicBezTo>
                    <a:pt x="4222" y="1116"/>
                    <a:pt x="4419" y="1096"/>
                    <a:pt x="4611" y="1060"/>
                  </a:cubicBezTo>
                  <a:cubicBezTo>
                    <a:pt x="4865" y="1008"/>
                    <a:pt x="5120" y="895"/>
                    <a:pt x="5307" y="708"/>
                  </a:cubicBezTo>
                  <a:cubicBezTo>
                    <a:pt x="5401" y="614"/>
                    <a:pt x="5476" y="506"/>
                    <a:pt x="5528" y="382"/>
                  </a:cubicBezTo>
                  <a:cubicBezTo>
                    <a:pt x="5555" y="322"/>
                    <a:pt x="5573" y="262"/>
                    <a:pt x="5585" y="195"/>
                  </a:cubicBezTo>
                  <a:cubicBezTo>
                    <a:pt x="5596" y="131"/>
                    <a:pt x="5600" y="68"/>
                    <a:pt x="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232568" y="3271766"/>
              <a:ext cx="689361" cy="142108"/>
            </a:xfrm>
            <a:custGeom>
              <a:avLst/>
              <a:gdLst/>
              <a:ahLst/>
              <a:cxnLst/>
              <a:rect l="l" t="t" r="r" b="b"/>
              <a:pathLst>
                <a:path w="8431" h="1738" extrusionOk="0">
                  <a:moveTo>
                    <a:pt x="1192" y="0"/>
                  </a:moveTo>
                  <a:cubicBezTo>
                    <a:pt x="1143" y="0"/>
                    <a:pt x="1094" y="1"/>
                    <a:pt x="1045" y="3"/>
                  </a:cubicBezTo>
                  <a:cubicBezTo>
                    <a:pt x="678" y="14"/>
                    <a:pt x="318" y="112"/>
                    <a:pt x="0" y="288"/>
                  </a:cubicBezTo>
                  <a:cubicBezTo>
                    <a:pt x="322" y="123"/>
                    <a:pt x="682" y="37"/>
                    <a:pt x="1045" y="33"/>
                  </a:cubicBezTo>
                  <a:cubicBezTo>
                    <a:pt x="1057" y="33"/>
                    <a:pt x="1069" y="33"/>
                    <a:pt x="1081" y="33"/>
                  </a:cubicBezTo>
                  <a:cubicBezTo>
                    <a:pt x="1432" y="33"/>
                    <a:pt x="1779" y="85"/>
                    <a:pt x="2116" y="187"/>
                  </a:cubicBezTo>
                  <a:cubicBezTo>
                    <a:pt x="2813" y="389"/>
                    <a:pt x="3446" y="748"/>
                    <a:pt x="4112" y="1048"/>
                  </a:cubicBezTo>
                  <a:cubicBezTo>
                    <a:pt x="5104" y="1505"/>
                    <a:pt x="6179" y="1738"/>
                    <a:pt x="7262" y="1738"/>
                  </a:cubicBezTo>
                  <a:cubicBezTo>
                    <a:pt x="7651" y="1738"/>
                    <a:pt x="8042" y="1708"/>
                    <a:pt x="8430" y="1647"/>
                  </a:cubicBezTo>
                  <a:lnTo>
                    <a:pt x="8385" y="1392"/>
                  </a:lnTo>
                  <a:cubicBezTo>
                    <a:pt x="7938" y="1476"/>
                    <a:pt x="7487" y="1517"/>
                    <a:pt x="7037" y="1517"/>
                  </a:cubicBezTo>
                  <a:cubicBezTo>
                    <a:pt x="6054" y="1517"/>
                    <a:pt x="5077" y="1320"/>
                    <a:pt x="4165" y="932"/>
                  </a:cubicBezTo>
                  <a:cubicBezTo>
                    <a:pt x="3494" y="655"/>
                    <a:pt x="2843" y="310"/>
                    <a:pt x="2131" y="123"/>
                  </a:cubicBezTo>
                  <a:cubicBezTo>
                    <a:pt x="1826" y="42"/>
                    <a:pt x="15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153831" y="3147652"/>
              <a:ext cx="82419" cy="143988"/>
            </a:xfrm>
            <a:custGeom>
              <a:avLst/>
              <a:gdLst/>
              <a:ahLst/>
              <a:cxnLst/>
              <a:rect l="l" t="t" r="r" b="b"/>
              <a:pathLst>
                <a:path w="1008" h="1761" extrusionOk="0">
                  <a:moveTo>
                    <a:pt x="941" y="1"/>
                  </a:moveTo>
                  <a:cubicBezTo>
                    <a:pt x="843" y="34"/>
                    <a:pt x="750" y="79"/>
                    <a:pt x="660" y="135"/>
                  </a:cubicBezTo>
                  <a:cubicBezTo>
                    <a:pt x="446" y="278"/>
                    <a:pt x="270" y="476"/>
                    <a:pt x="158" y="708"/>
                  </a:cubicBezTo>
                  <a:cubicBezTo>
                    <a:pt x="83" y="862"/>
                    <a:pt x="34" y="1023"/>
                    <a:pt x="16" y="1188"/>
                  </a:cubicBezTo>
                  <a:cubicBezTo>
                    <a:pt x="4" y="1278"/>
                    <a:pt x="1" y="1367"/>
                    <a:pt x="8" y="1457"/>
                  </a:cubicBezTo>
                  <a:cubicBezTo>
                    <a:pt x="12" y="1562"/>
                    <a:pt x="34" y="1663"/>
                    <a:pt x="68" y="1761"/>
                  </a:cubicBezTo>
                  <a:cubicBezTo>
                    <a:pt x="165" y="1731"/>
                    <a:pt x="255" y="1686"/>
                    <a:pt x="341" y="1630"/>
                  </a:cubicBezTo>
                  <a:cubicBezTo>
                    <a:pt x="562" y="1484"/>
                    <a:pt x="735" y="1285"/>
                    <a:pt x="851" y="1053"/>
                  </a:cubicBezTo>
                  <a:cubicBezTo>
                    <a:pt x="926" y="903"/>
                    <a:pt x="974" y="742"/>
                    <a:pt x="997" y="577"/>
                  </a:cubicBezTo>
                  <a:cubicBezTo>
                    <a:pt x="1004" y="484"/>
                    <a:pt x="1008" y="394"/>
                    <a:pt x="1000" y="304"/>
                  </a:cubicBezTo>
                  <a:cubicBezTo>
                    <a:pt x="997" y="199"/>
                    <a:pt x="974" y="98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3"/>
          <p:cNvGrpSpPr/>
          <p:nvPr/>
        </p:nvGrpSpPr>
        <p:grpSpPr>
          <a:xfrm>
            <a:off x="973173" y="3596723"/>
            <a:ext cx="689605" cy="726847"/>
            <a:chOff x="2166857" y="1813948"/>
            <a:chExt cx="689605" cy="726847"/>
          </a:xfrm>
        </p:grpSpPr>
        <p:sp>
          <p:nvSpPr>
            <p:cNvPr id="1269" name="Google Shape;1269;p33"/>
            <p:cNvSpPr/>
            <p:nvPr/>
          </p:nvSpPr>
          <p:spPr>
            <a:xfrm>
              <a:off x="2166857" y="1813948"/>
              <a:ext cx="689605" cy="726847"/>
            </a:xfrm>
            <a:custGeom>
              <a:avLst/>
              <a:gdLst/>
              <a:ahLst/>
              <a:cxnLst/>
              <a:rect l="l" t="t" r="r" b="b"/>
              <a:pathLst>
                <a:path w="16591" h="17487" extrusionOk="0">
                  <a:moveTo>
                    <a:pt x="356" y="12958"/>
                  </a:moveTo>
                  <a:cubicBezTo>
                    <a:pt x="364" y="12947"/>
                    <a:pt x="371" y="12932"/>
                    <a:pt x="379" y="12921"/>
                  </a:cubicBezTo>
                  <a:lnTo>
                    <a:pt x="2794" y="8708"/>
                  </a:lnTo>
                  <a:lnTo>
                    <a:pt x="322" y="4356"/>
                  </a:lnTo>
                  <a:cubicBezTo>
                    <a:pt x="0" y="3790"/>
                    <a:pt x="427" y="3090"/>
                    <a:pt x="1079" y="3120"/>
                  </a:cubicBezTo>
                  <a:lnTo>
                    <a:pt x="6007" y="3105"/>
                  </a:lnTo>
                  <a:lnTo>
                    <a:pt x="7472" y="555"/>
                  </a:lnTo>
                  <a:cubicBezTo>
                    <a:pt x="7790" y="4"/>
                    <a:pt x="8584" y="0"/>
                    <a:pt x="8906" y="551"/>
                  </a:cubicBezTo>
                  <a:lnTo>
                    <a:pt x="10408" y="3097"/>
                  </a:lnTo>
                  <a:lnTo>
                    <a:pt x="15291" y="3086"/>
                  </a:lnTo>
                  <a:cubicBezTo>
                    <a:pt x="15748" y="3082"/>
                    <a:pt x="16119" y="3450"/>
                    <a:pt x="16123" y="3906"/>
                  </a:cubicBezTo>
                  <a:cubicBezTo>
                    <a:pt x="16123" y="4045"/>
                    <a:pt x="16089" y="4184"/>
                    <a:pt x="16022" y="4307"/>
                  </a:cubicBezTo>
                  <a:lnTo>
                    <a:pt x="16018" y="4315"/>
                  </a:lnTo>
                  <a:lnTo>
                    <a:pt x="13625" y="8550"/>
                  </a:lnTo>
                  <a:lnTo>
                    <a:pt x="16258" y="13007"/>
                  </a:lnTo>
                  <a:cubicBezTo>
                    <a:pt x="16591" y="13572"/>
                    <a:pt x="16164" y="14280"/>
                    <a:pt x="15509" y="14254"/>
                  </a:cubicBezTo>
                  <a:lnTo>
                    <a:pt x="10427" y="14220"/>
                  </a:lnTo>
                  <a:lnTo>
                    <a:pt x="8906" y="16917"/>
                  </a:lnTo>
                  <a:cubicBezTo>
                    <a:pt x="8584" y="17486"/>
                    <a:pt x="7764" y="17479"/>
                    <a:pt x="7457" y="16906"/>
                  </a:cubicBezTo>
                  <a:lnTo>
                    <a:pt x="5910" y="14190"/>
                  </a:lnTo>
                  <a:lnTo>
                    <a:pt x="1090" y="14157"/>
                  </a:lnTo>
                  <a:cubicBezTo>
                    <a:pt x="633" y="14153"/>
                    <a:pt x="266" y="13782"/>
                    <a:pt x="270" y="13329"/>
                  </a:cubicBezTo>
                  <a:cubicBezTo>
                    <a:pt x="270" y="13198"/>
                    <a:pt x="300" y="13074"/>
                    <a:pt x="356" y="12958"/>
                  </a:cubicBezTo>
                  <a:close/>
                  <a:moveTo>
                    <a:pt x="7734" y="14224"/>
                  </a:moveTo>
                  <a:cubicBezTo>
                    <a:pt x="8045" y="14748"/>
                    <a:pt x="8142" y="14936"/>
                    <a:pt x="8224" y="14838"/>
                  </a:cubicBezTo>
                  <a:cubicBezTo>
                    <a:pt x="8303" y="14741"/>
                    <a:pt x="8577" y="14220"/>
                    <a:pt x="8577" y="14220"/>
                  </a:cubicBezTo>
                  <a:lnTo>
                    <a:pt x="7734" y="14224"/>
                  </a:lnTo>
                  <a:close/>
                  <a:moveTo>
                    <a:pt x="3749" y="10367"/>
                  </a:moveTo>
                  <a:lnTo>
                    <a:pt x="2539" y="12483"/>
                  </a:lnTo>
                  <a:lnTo>
                    <a:pt x="4933" y="12415"/>
                  </a:lnTo>
                  <a:lnTo>
                    <a:pt x="4914" y="12385"/>
                  </a:lnTo>
                  <a:cubicBezTo>
                    <a:pt x="4727" y="12033"/>
                    <a:pt x="4528" y="11685"/>
                    <a:pt x="4326" y="11340"/>
                  </a:cubicBezTo>
                  <a:cubicBezTo>
                    <a:pt x="4139" y="11015"/>
                    <a:pt x="3944" y="10692"/>
                    <a:pt x="3753" y="10367"/>
                  </a:cubicBezTo>
                  <a:close/>
                  <a:moveTo>
                    <a:pt x="11591" y="8468"/>
                  </a:moveTo>
                  <a:cubicBezTo>
                    <a:pt x="11037" y="7513"/>
                    <a:pt x="10487" y="6558"/>
                    <a:pt x="9936" y="5599"/>
                  </a:cubicBezTo>
                  <a:cubicBezTo>
                    <a:pt x="9779" y="5318"/>
                    <a:pt x="9621" y="5034"/>
                    <a:pt x="9460" y="4753"/>
                  </a:cubicBezTo>
                  <a:lnTo>
                    <a:pt x="6970" y="4760"/>
                  </a:lnTo>
                  <a:lnTo>
                    <a:pt x="4700" y="8711"/>
                  </a:lnTo>
                  <a:lnTo>
                    <a:pt x="6801" y="12408"/>
                  </a:lnTo>
                  <a:lnTo>
                    <a:pt x="9382" y="12486"/>
                  </a:lnTo>
                  <a:close/>
                  <a:moveTo>
                    <a:pt x="11359" y="12569"/>
                  </a:moveTo>
                  <a:cubicBezTo>
                    <a:pt x="11767" y="12569"/>
                    <a:pt x="12179" y="12569"/>
                    <a:pt x="12591" y="12565"/>
                  </a:cubicBezTo>
                  <a:cubicBezTo>
                    <a:pt x="12999" y="12561"/>
                    <a:pt x="13408" y="12554"/>
                    <a:pt x="13816" y="12539"/>
                  </a:cubicBezTo>
                  <a:cubicBezTo>
                    <a:pt x="13883" y="12539"/>
                    <a:pt x="13954" y="12535"/>
                    <a:pt x="14022" y="12531"/>
                  </a:cubicBezTo>
                  <a:cubicBezTo>
                    <a:pt x="13939" y="12363"/>
                    <a:pt x="13842" y="12187"/>
                    <a:pt x="13793" y="12089"/>
                  </a:cubicBezTo>
                  <a:lnTo>
                    <a:pt x="12689" y="10217"/>
                  </a:lnTo>
                  <a:close/>
                  <a:moveTo>
                    <a:pt x="13700" y="4742"/>
                  </a:moveTo>
                  <a:lnTo>
                    <a:pt x="11382" y="4749"/>
                  </a:lnTo>
                  <a:cubicBezTo>
                    <a:pt x="11554" y="5041"/>
                    <a:pt x="11726" y="5337"/>
                    <a:pt x="11902" y="5629"/>
                  </a:cubicBezTo>
                  <a:cubicBezTo>
                    <a:pt x="12097" y="5955"/>
                    <a:pt x="12295" y="6288"/>
                    <a:pt x="12501" y="6610"/>
                  </a:cubicBezTo>
                  <a:cubicBezTo>
                    <a:pt x="12501" y="6614"/>
                    <a:pt x="12505" y="6618"/>
                    <a:pt x="12505" y="6622"/>
                  </a:cubicBezTo>
                  <a:cubicBezTo>
                    <a:pt x="12730" y="6285"/>
                    <a:pt x="12947" y="5944"/>
                    <a:pt x="13164" y="5603"/>
                  </a:cubicBezTo>
                  <a:cubicBezTo>
                    <a:pt x="13344" y="5322"/>
                    <a:pt x="13524" y="5034"/>
                    <a:pt x="13700" y="4742"/>
                  </a:cubicBezTo>
                  <a:close/>
                  <a:moveTo>
                    <a:pt x="5052" y="4764"/>
                  </a:moveTo>
                  <a:lnTo>
                    <a:pt x="2465" y="4772"/>
                  </a:lnTo>
                  <a:lnTo>
                    <a:pt x="3461" y="6524"/>
                  </a:lnTo>
                  <a:cubicBezTo>
                    <a:pt x="3513" y="6622"/>
                    <a:pt x="3663" y="6843"/>
                    <a:pt x="3805" y="7034"/>
                  </a:cubicBezTo>
                  <a:cubicBezTo>
                    <a:pt x="3861" y="6951"/>
                    <a:pt x="3914" y="6869"/>
                    <a:pt x="3963" y="6790"/>
                  </a:cubicBezTo>
                  <a:cubicBezTo>
                    <a:pt x="4154" y="6479"/>
                    <a:pt x="4330" y="6157"/>
                    <a:pt x="4502" y="5835"/>
                  </a:cubicBezTo>
                  <a:cubicBezTo>
                    <a:pt x="4678" y="5498"/>
                    <a:pt x="4850" y="5157"/>
                    <a:pt x="5026" y="4816"/>
                  </a:cubicBezTo>
                  <a:close/>
                  <a:moveTo>
                    <a:pt x="7914" y="3116"/>
                  </a:moveTo>
                  <a:lnTo>
                    <a:pt x="8112" y="3116"/>
                  </a:lnTo>
                  <a:lnTo>
                    <a:pt x="8472" y="3116"/>
                  </a:lnTo>
                  <a:cubicBezTo>
                    <a:pt x="8453" y="3086"/>
                    <a:pt x="8434" y="3060"/>
                    <a:pt x="8423" y="3038"/>
                  </a:cubicBezTo>
                  <a:cubicBezTo>
                    <a:pt x="8341" y="2914"/>
                    <a:pt x="8254" y="2787"/>
                    <a:pt x="8172" y="2659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2194414" y="1838221"/>
              <a:ext cx="634365" cy="677967"/>
            </a:xfrm>
            <a:custGeom>
              <a:avLst/>
              <a:gdLst/>
              <a:ahLst/>
              <a:cxnLst/>
              <a:rect l="l" t="t" r="r" b="b"/>
              <a:pathLst>
                <a:path w="15262" h="16311" extrusionOk="0">
                  <a:moveTo>
                    <a:pt x="11498" y="7876"/>
                  </a:moveTo>
                  <a:lnTo>
                    <a:pt x="9093" y="12213"/>
                  </a:lnTo>
                  <a:lnTo>
                    <a:pt x="5857" y="12326"/>
                  </a:lnTo>
                  <a:lnTo>
                    <a:pt x="3472" y="8124"/>
                  </a:lnTo>
                  <a:lnTo>
                    <a:pt x="6019" y="3682"/>
                  </a:lnTo>
                  <a:lnTo>
                    <a:pt x="9078" y="3674"/>
                  </a:lnTo>
                  <a:cubicBezTo>
                    <a:pt x="9146" y="3787"/>
                    <a:pt x="9868" y="5086"/>
                    <a:pt x="11498" y="7873"/>
                  </a:cubicBezTo>
                  <a:close/>
                  <a:moveTo>
                    <a:pt x="3086" y="8801"/>
                  </a:moveTo>
                  <a:lnTo>
                    <a:pt x="1008" y="12415"/>
                  </a:lnTo>
                  <a:lnTo>
                    <a:pt x="5011" y="12303"/>
                  </a:lnTo>
                  <a:cubicBezTo>
                    <a:pt x="5183" y="12296"/>
                    <a:pt x="3270" y="9131"/>
                    <a:pt x="3086" y="8801"/>
                  </a:cubicBezTo>
                  <a:close/>
                  <a:moveTo>
                    <a:pt x="98" y="12745"/>
                  </a:moveTo>
                  <a:cubicBezTo>
                    <a:pt x="98" y="12929"/>
                    <a:pt x="247" y="13082"/>
                    <a:pt x="431" y="13082"/>
                  </a:cubicBezTo>
                  <a:lnTo>
                    <a:pt x="5539" y="13116"/>
                  </a:lnTo>
                  <a:lnTo>
                    <a:pt x="7224" y="16082"/>
                  </a:lnTo>
                  <a:cubicBezTo>
                    <a:pt x="7251" y="16138"/>
                    <a:pt x="7296" y="16187"/>
                    <a:pt x="7352" y="16217"/>
                  </a:cubicBezTo>
                  <a:cubicBezTo>
                    <a:pt x="7513" y="16310"/>
                    <a:pt x="7719" y="16254"/>
                    <a:pt x="7812" y="16093"/>
                  </a:cubicBezTo>
                  <a:lnTo>
                    <a:pt x="9475" y="13142"/>
                  </a:lnTo>
                  <a:lnTo>
                    <a:pt x="14857" y="13179"/>
                  </a:lnTo>
                  <a:cubicBezTo>
                    <a:pt x="14924" y="13183"/>
                    <a:pt x="14992" y="13168"/>
                    <a:pt x="15048" y="13131"/>
                  </a:cubicBezTo>
                  <a:cubicBezTo>
                    <a:pt x="15209" y="13041"/>
                    <a:pt x="15261" y="12835"/>
                    <a:pt x="15168" y="12674"/>
                  </a:cubicBezTo>
                  <a:lnTo>
                    <a:pt x="12393" y="7974"/>
                  </a:lnTo>
                  <a:lnTo>
                    <a:pt x="14921" y="3491"/>
                  </a:lnTo>
                  <a:cubicBezTo>
                    <a:pt x="14947" y="3439"/>
                    <a:pt x="14962" y="3382"/>
                    <a:pt x="14962" y="3326"/>
                  </a:cubicBezTo>
                  <a:cubicBezTo>
                    <a:pt x="14962" y="3143"/>
                    <a:pt x="14812" y="2993"/>
                    <a:pt x="14628" y="2993"/>
                  </a:cubicBezTo>
                  <a:lnTo>
                    <a:pt x="9460" y="3004"/>
                  </a:lnTo>
                  <a:lnTo>
                    <a:pt x="7820" y="218"/>
                  </a:lnTo>
                  <a:cubicBezTo>
                    <a:pt x="7790" y="165"/>
                    <a:pt x="7749" y="124"/>
                    <a:pt x="7696" y="94"/>
                  </a:cubicBezTo>
                  <a:cubicBezTo>
                    <a:pt x="7535" y="1"/>
                    <a:pt x="7329" y="57"/>
                    <a:pt x="7239" y="218"/>
                  </a:cubicBezTo>
                  <a:lnTo>
                    <a:pt x="5633" y="3015"/>
                  </a:lnTo>
                  <a:lnTo>
                    <a:pt x="405" y="3030"/>
                  </a:lnTo>
                  <a:cubicBezTo>
                    <a:pt x="337" y="3023"/>
                    <a:pt x="274" y="3038"/>
                    <a:pt x="214" y="3071"/>
                  </a:cubicBezTo>
                  <a:cubicBezTo>
                    <a:pt x="53" y="3161"/>
                    <a:pt x="0" y="3367"/>
                    <a:pt x="90" y="3528"/>
                  </a:cubicBezTo>
                  <a:lnTo>
                    <a:pt x="2700" y="8124"/>
                  </a:lnTo>
                  <a:lnTo>
                    <a:pt x="142" y="12580"/>
                  </a:lnTo>
                  <a:lnTo>
                    <a:pt x="142" y="12580"/>
                  </a:lnTo>
                  <a:cubicBezTo>
                    <a:pt x="113" y="12629"/>
                    <a:pt x="98" y="12685"/>
                    <a:pt x="98" y="12745"/>
                  </a:cubicBezTo>
                  <a:close/>
                  <a:moveTo>
                    <a:pt x="6311" y="13120"/>
                  </a:moveTo>
                  <a:lnTo>
                    <a:pt x="8599" y="13202"/>
                  </a:lnTo>
                  <a:cubicBezTo>
                    <a:pt x="8314" y="13517"/>
                    <a:pt x="7943" y="14985"/>
                    <a:pt x="7543" y="15138"/>
                  </a:cubicBezTo>
                  <a:cubicBezTo>
                    <a:pt x="7464" y="15146"/>
                    <a:pt x="6404" y="13284"/>
                    <a:pt x="6311" y="13120"/>
                  </a:cubicBezTo>
                  <a:close/>
                  <a:moveTo>
                    <a:pt x="9861" y="12464"/>
                  </a:moveTo>
                  <a:lnTo>
                    <a:pt x="9865" y="12464"/>
                  </a:lnTo>
                  <a:lnTo>
                    <a:pt x="9913" y="12475"/>
                  </a:lnTo>
                  <a:cubicBezTo>
                    <a:pt x="10284" y="12479"/>
                    <a:pt x="13909" y="12498"/>
                    <a:pt x="13981" y="12367"/>
                  </a:cubicBezTo>
                  <a:cubicBezTo>
                    <a:pt x="14067" y="12195"/>
                    <a:pt x="13775" y="11700"/>
                    <a:pt x="13565" y="11269"/>
                  </a:cubicBezTo>
                  <a:lnTo>
                    <a:pt x="12014" y="8693"/>
                  </a:lnTo>
                  <a:lnTo>
                    <a:pt x="9861" y="12468"/>
                  </a:lnTo>
                  <a:close/>
                  <a:moveTo>
                    <a:pt x="13879" y="3663"/>
                  </a:moveTo>
                  <a:lnTo>
                    <a:pt x="9853" y="3674"/>
                  </a:lnTo>
                  <a:cubicBezTo>
                    <a:pt x="10022" y="3959"/>
                    <a:pt x="11786" y="6996"/>
                    <a:pt x="11850" y="6903"/>
                  </a:cubicBezTo>
                  <a:cubicBezTo>
                    <a:pt x="12378" y="6135"/>
                    <a:pt x="13430" y="4521"/>
                    <a:pt x="13879" y="3663"/>
                  </a:cubicBezTo>
                  <a:close/>
                  <a:moveTo>
                    <a:pt x="5213" y="3686"/>
                  </a:moveTo>
                  <a:lnTo>
                    <a:pt x="955" y="3697"/>
                  </a:lnTo>
                  <a:lnTo>
                    <a:pt x="2367" y="6184"/>
                  </a:lnTo>
                  <a:cubicBezTo>
                    <a:pt x="2457" y="6341"/>
                    <a:pt x="3090" y="7281"/>
                    <a:pt x="3191" y="7176"/>
                  </a:cubicBezTo>
                  <a:cubicBezTo>
                    <a:pt x="3843" y="6521"/>
                    <a:pt x="4775" y="4420"/>
                    <a:pt x="5213" y="3686"/>
                  </a:cubicBezTo>
                  <a:close/>
                  <a:moveTo>
                    <a:pt x="6404" y="3015"/>
                  </a:moveTo>
                  <a:lnTo>
                    <a:pt x="7487" y="1128"/>
                  </a:lnTo>
                  <a:cubicBezTo>
                    <a:pt x="8120" y="2165"/>
                    <a:pt x="8663" y="2813"/>
                    <a:pt x="8528" y="2989"/>
                  </a:cubicBezTo>
                  <a:cubicBezTo>
                    <a:pt x="8472" y="3057"/>
                    <a:pt x="6696" y="3012"/>
                    <a:pt x="6404" y="3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33"/>
          <p:cNvGrpSpPr/>
          <p:nvPr/>
        </p:nvGrpSpPr>
        <p:grpSpPr>
          <a:xfrm>
            <a:off x="7481223" y="3596723"/>
            <a:ext cx="689605" cy="726847"/>
            <a:chOff x="2166857" y="1813948"/>
            <a:chExt cx="689605" cy="726847"/>
          </a:xfrm>
        </p:grpSpPr>
        <p:sp>
          <p:nvSpPr>
            <p:cNvPr id="1272" name="Google Shape;1272;p33"/>
            <p:cNvSpPr/>
            <p:nvPr/>
          </p:nvSpPr>
          <p:spPr>
            <a:xfrm>
              <a:off x="2166857" y="1813948"/>
              <a:ext cx="689605" cy="726847"/>
            </a:xfrm>
            <a:custGeom>
              <a:avLst/>
              <a:gdLst/>
              <a:ahLst/>
              <a:cxnLst/>
              <a:rect l="l" t="t" r="r" b="b"/>
              <a:pathLst>
                <a:path w="16591" h="17487" extrusionOk="0">
                  <a:moveTo>
                    <a:pt x="356" y="12958"/>
                  </a:moveTo>
                  <a:cubicBezTo>
                    <a:pt x="364" y="12947"/>
                    <a:pt x="371" y="12932"/>
                    <a:pt x="379" y="12921"/>
                  </a:cubicBezTo>
                  <a:lnTo>
                    <a:pt x="2794" y="8708"/>
                  </a:lnTo>
                  <a:lnTo>
                    <a:pt x="322" y="4356"/>
                  </a:lnTo>
                  <a:cubicBezTo>
                    <a:pt x="0" y="3790"/>
                    <a:pt x="427" y="3090"/>
                    <a:pt x="1079" y="3120"/>
                  </a:cubicBezTo>
                  <a:lnTo>
                    <a:pt x="6007" y="3105"/>
                  </a:lnTo>
                  <a:lnTo>
                    <a:pt x="7472" y="555"/>
                  </a:lnTo>
                  <a:cubicBezTo>
                    <a:pt x="7790" y="4"/>
                    <a:pt x="8584" y="0"/>
                    <a:pt x="8906" y="551"/>
                  </a:cubicBezTo>
                  <a:lnTo>
                    <a:pt x="10408" y="3097"/>
                  </a:lnTo>
                  <a:lnTo>
                    <a:pt x="15291" y="3086"/>
                  </a:lnTo>
                  <a:cubicBezTo>
                    <a:pt x="15748" y="3082"/>
                    <a:pt x="16119" y="3450"/>
                    <a:pt x="16123" y="3906"/>
                  </a:cubicBezTo>
                  <a:cubicBezTo>
                    <a:pt x="16123" y="4045"/>
                    <a:pt x="16089" y="4184"/>
                    <a:pt x="16022" y="4307"/>
                  </a:cubicBezTo>
                  <a:lnTo>
                    <a:pt x="16018" y="4315"/>
                  </a:lnTo>
                  <a:lnTo>
                    <a:pt x="13625" y="8550"/>
                  </a:lnTo>
                  <a:lnTo>
                    <a:pt x="16258" y="13007"/>
                  </a:lnTo>
                  <a:cubicBezTo>
                    <a:pt x="16591" y="13572"/>
                    <a:pt x="16164" y="14280"/>
                    <a:pt x="15509" y="14254"/>
                  </a:cubicBezTo>
                  <a:lnTo>
                    <a:pt x="10427" y="14220"/>
                  </a:lnTo>
                  <a:lnTo>
                    <a:pt x="8906" y="16917"/>
                  </a:lnTo>
                  <a:cubicBezTo>
                    <a:pt x="8584" y="17486"/>
                    <a:pt x="7764" y="17479"/>
                    <a:pt x="7457" y="16906"/>
                  </a:cubicBezTo>
                  <a:lnTo>
                    <a:pt x="5910" y="14190"/>
                  </a:lnTo>
                  <a:lnTo>
                    <a:pt x="1090" y="14157"/>
                  </a:lnTo>
                  <a:cubicBezTo>
                    <a:pt x="633" y="14153"/>
                    <a:pt x="266" y="13782"/>
                    <a:pt x="270" y="13329"/>
                  </a:cubicBezTo>
                  <a:cubicBezTo>
                    <a:pt x="270" y="13198"/>
                    <a:pt x="300" y="13074"/>
                    <a:pt x="356" y="12958"/>
                  </a:cubicBezTo>
                  <a:close/>
                  <a:moveTo>
                    <a:pt x="7734" y="14224"/>
                  </a:moveTo>
                  <a:cubicBezTo>
                    <a:pt x="8045" y="14748"/>
                    <a:pt x="8142" y="14936"/>
                    <a:pt x="8224" y="14838"/>
                  </a:cubicBezTo>
                  <a:cubicBezTo>
                    <a:pt x="8303" y="14741"/>
                    <a:pt x="8577" y="14220"/>
                    <a:pt x="8577" y="14220"/>
                  </a:cubicBezTo>
                  <a:lnTo>
                    <a:pt x="7734" y="14224"/>
                  </a:lnTo>
                  <a:close/>
                  <a:moveTo>
                    <a:pt x="3749" y="10367"/>
                  </a:moveTo>
                  <a:lnTo>
                    <a:pt x="2539" y="12483"/>
                  </a:lnTo>
                  <a:lnTo>
                    <a:pt x="4933" y="12415"/>
                  </a:lnTo>
                  <a:lnTo>
                    <a:pt x="4914" y="12385"/>
                  </a:lnTo>
                  <a:cubicBezTo>
                    <a:pt x="4727" y="12033"/>
                    <a:pt x="4528" y="11685"/>
                    <a:pt x="4326" y="11340"/>
                  </a:cubicBezTo>
                  <a:cubicBezTo>
                    <a:pt x="4139" y="11015"/>
                    <a:pt x="3944" y="10692"/>
                    <a:pt x="3753" y="10367"/>
                  </a:cubicBezTo>
                  <a:close/>
                  <a:moveTo>
                    <a:pt x="11591" y="8468"/>
                  </a:moveTo>
                  <a:cubicBezTo>
                    <a:pt x="11037" y="7513"/>
                    <a:pt x="10487" y="6558"/>
                    <a:pt x="9936" y="5599"/>
                  </a:cubicBezTo>
                  <a:cubicBezTo>
                    <a:pt x="9779" y="5318"/>
                    <a:pt x="9621" y="5034"/>
                    <a:pt x="9460" y="4753"/>
                  </a:cubicBezTo>
                  <a:lnTo>
                    <a:pt x="6970" y="4760"/>
                  </a:lnTo>
                  <a:lnTo>
                    <a:pt x="4700" y="8711"/>
                  </a:lnTo>
                  <a:lnTo>
                    <a:pt x="6801" y="12408"/>
                  </a:lnTo>
                  <a:lnTo>
                    <a:pt x="9382" y="12486"/>
                  </a:lnTo>
                  <a:close/>
                  <a:moveTo>
                    <a:pt x="11359" y="12569"/>
                  </a:moveTo>
                  <a:cubicBezTo>
                    <a:pt x="11767" y="12569"/>
                    <a:pt x="12179" y="12569"/>
                    <a:pt x="12591" y="12565"/>
                  </a:cubicBezTo>
                  <a:cubicBezTo>
                    <a:pt x="12999" y="12561"/>
                    <a:pt x="13408" y="12554"/>
                    <a:pt x="13816" y="12539"/>
                  </a:cubicBezTo>
                  <a:cubicBezTo>
                    <a:pt x="13883" y="12539"/>
                    <a:pt x="13954" y="12535"/>
                    <a:pt x="14022" y="12531"/>
                  </a:cubicBezTo>
                  <a:cubicBezTo>
                    <a:pt x="13939" y="12363"/>
                    <a:pt x="13842" y="12187"/>
                    <a:pt x="13793" y="12089"/>
                  </a:cubicBezTo>
                  <a:lnTo>
                    <a:pt x="12689" y="10217"/>
                  </a:lnTo>
                  <a:close/>
                  <a:moveTo>
                    <a:pt x="13700" y="4742"/>
                  </a:moveTo>
                  <a:lnTo>
                    <a:pt x="11382" y="4749"/>
                  </a:lnTo>
                  <a:cubicBezTo>
                    <a:pt x="11554" y="5041"/>
                    <a:pt x="11726" y="5337"/>
                    <a:pt x="11902" y="5629"/>
                  </a:cubicBezTo>
                  <a:cubicBezTo>
                    <a:pt x="12097" y="5955"/>
                    <a:pt x="12295" y="6288"/>
                    <a:pt x="12501" y="6610"/>
                  </a:cubicBezTo>
                  <a:cubicBezTo>
                    <a:pt x="12501" y="6614"/>
                    <a:pt x="12505" y="6618"/>
                    <a:pt x="12505" y="6622"/>
                  </a:cubicBezTo>
                  <a:cubicBezTo>
                    <a:pt x="12730" y="6285"/>
                    <a:pt x="12947" y="5944"/>
                    <a:pt x="13164" y="5603"/>
                  </a:cubicBezTo>
                  <a:cubicBezTo>
                    <a:pt x="13344" y="5322"/>
                    <a:pt x="13524" y="5034"/>
                    <a:pt x="13700" y="4742"/>
                  </a:cubicBezTo>
                  <a:close/>
                  <a:moveTo>
                    <a:pt x="5052" y="4764"/>
                  </a:moveTo>
                  <a:lnTo>
                    <a:pt x="2465" y="4772"/>
                  </a:lnTo>
                  <a:lnTo>
                    <a:pt x="3461" y="6524"/>
                  </a:lnTo>
                  <a:cubicBezTo>
                    <a:pt x="3513" y="6622"/>
                    <a:pt x="3663" y="6843"/>
                    <a:pt x="3805" y="7034"/>
                  </a:cubicBezTo>
                  <a:cubicBezTo>
                    <a:pt x="3861" y="6951"/>
                    <a:pt x="3914" y="6869"/>
                    <a:pt x="3963" y="6790"/>
                  </a:cubicBezTo>
                  <a:cubicBezTo>
                    <a:pt x="4154" y="6479"/>
                    <a:pt x="4330" y="6157"/>
                    <a:pt x="4502" y="5835"/>
                  </a:cubicBezTo>
                  <a:cubicBezTo>
                    <a:pt x="4678" y="5498"/>
                    <a:pt x="4850" y="5157"/>
                    <a:pt x="5026" y="4816"/>
                  </a:cubicBezTo>
                  <a:close/>
                  <a:moveTo>
                    <a:pt x="7914" y="3116"/>
                  </a:moveTo>
                  <a:lnTo>
                    <a:pt x="8112" y="3116"/>
                  </a:lnTo>
                  <a:lnTo>
                    <a:pt x="8472" y="3116"/>
                  </a:lnTo>
                  <a:cubicBezTo>
                    <a:pt x="8453" y="3086"/>
                    <a:pt x="8434" y="3060"/>
                    <a:pt x="8423" y="3038"/>
                  </a:cubicBezTo>
                  <a:cubicBezTo>
                    <a:pt x="8341" y="2914"/>
                    <a:pt x="8254" y="2787"/>
                    <a:pt x="8172" y="2659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2194414" y="1838221"/>
              <a:ext cx="634365" cy="677967"/>
            </a:xfrm>
            <a:custGeom>
              <a:avLst/>
              <a:gdLst/>
              <a:ahLst/>
              <a:cxnLst/>
              <a:rect l="l" t="t" r="r" b="b"/>
              <a:pathLst>
                <a:path w="15262" h="16311" extrusionOk="0">
                  <a:moveTo>
                    <a:pt x="11498" y="7876"/>
                  </a:moveTo>
                  <a:lnTo>
                    <a:pt x="9093" y="12213"/>
                  </a:lnTo>
                  <a:lnTo>
                    <a:pt x="5857" y="12326"/>
                  </a:lnTo>
                  <a:lnTo>
                    <a:pt x="3472" y="8124"/>
                  </a:lnTo>
                  <a:lnTo>
                    <a:pt x="6019" y="3682"/>
                  </a:lnTo>
                  <a:lnTo>
                    <a:pt x="9078" y="3674"/>
                  </a:lnTo>
                  <a:cubicBezTo>
                    <a:pt x="9146" y="3787"/>
                    <a:pt x="9868" y="5086"/>
                    <a:pt x="11498" y="7873"/>
                  </a:cubicBezTo>
                  <a:close/>
                  <a:moveTo>
                    <a:pt x="3086" y="8801"/>
                  </a:moveTo>
                  <a:lnTo>
                    <a:pt x="1008" y="12415"/>
                  </a:lnTo>
                  <a:lnTo>
                    <a:pt x="5011" y="12303"/>
                  </a:lnTo>
                  <a:cubicBezTo>
                    <a:pt x="5183" y="12296"/>
                    <a:pt x="3270" y="9131"/>
                    <a:pt x="3086" y="8801"/>
                  </a:cubicBezTo>
                  <a:close/>
                  <a:moveTo>
                    <a:pt x="98" y="12745"/>
                  </a:moveTo>
                  <a:cubicBezTo>
                    <a:pt x="98" y="12929"/>
                    <a:pt x="247" y="13082"/>
                    <a:pt x="431" y="13082"/>
                  </a:cubicBezTo>
                  <a:lnTo>
                    <a:pt x="5539" y="13116"/>
                  </a:lnTo>
                  <a:lnTo>
                    <a:pt x="7224" y="16082"/>
                  </a:lnTo>
                  <a:cubicBezTo>
                    <a:pt x="7251" y="16138"/>
                    <a:pt x="7296" y="16187"/>
                    <a:pt x="7352" y="16217"/>
                  </a:cubicBezTo>
                  <a:cubicBezTo>
                    <a:pt x="7513" y="16310"/>
                    <a:pt x="7719" y="16254"/>
                    <a:pt x="7812" y="16093"/>
                  </a:cubicBezTo>
                  <a:lnTo>
                    <a:pt x="9475" y="13142"/>
                  </a:lnTo>
                  <a:lnTo>
                    <a:pt x="14857" y="13179"/>
                  </a:lnTo>
                  <a:cubicBezTo>
                    <a:pt x="14924" y="13183"/>
                    <a:pt x="14992" y="13168"/>
                    <a:pt x="15048" y="13131"/>
                  </a:cubicBezTo>
                  <a:cubicBezTo>
                    <a:pt x="15209" y="13041"/>
                    <a:pt x="15261" y="12835"/>
                    <a:pt x="15168" y="12674"/>
                  </a:cubicBezTo>
                  <a:lnTo>
                    <a:pt x="12393" y="7974"/>
                  </a:lnTo>
                  <a:lnTo>
                    <a:pt x="14921" y="3491"/>
                  </a:lnTo>
                  <a:cubicBezTo>
                    <a:pt x="14947" y="3439"/>
                    <a:pt x="14962" y="3382"/>
                    <a:pt x="14962" y="3326"/>
                  </a:cubicBezTo>
                  <a:cubicBezTo>
                    <a:pt x="14962" y="3143"/>
                    <a:pt x="14812" y="2993"/>
                    <a:pt x="14628" y="2993"/>
                  </a:cubicBezTo>
                  <a:lnTo>
                    <a:pt x="9460" y="3004"/>
                  </a:lnTo>
                  <a:lnTo>
                    <a:pt x="7820" y="218"/>
                  </a:lnTo>
                  <a:cubicBezTo>
                    <a:pt x="7790" y="165"/>
                    <a:pt x="7749" y="124"/>
                    <a:pt x="7696" y="94"/>
                  </a:cubicBezTo>
                  <a:cubicBezTo>
                    <a:pt x="7535" y="1"/>
                    <a:pt x="7329" y="57"/>
                    <a:pt x="7239" y="218"/>
                  </a:cubicBezTo>
                  <a:lnTo>
                    <a:pt x="5633" y="3015"/>
                  </a:lnTo>
                  <a:lnTo>
                    <a:pt x="405" y="3030"/>
                  </a:lnTo>
                  <a:cubicBezTo>
                    <a:pt x="337" y="3023"/>
                    <a:pt x="274" y="3038"/>
                    <a:pt x="214" y="3071"/>
                  </a:cubicBezTo>
                  <a:cubicBezTo>
                    <a:pt x="53" y="3161"/>
                    <a:pt x="0" y="3367"/>
                    <a:pt x="90" y="3528"/>
                  </a:cubicBezTo>
                  <a:lnTo>
                    <a:pt x="2700" y="8124"/>
                  </a:lnTo>
                  <a:lnTo>
                    <a:pt x="142" y="12580"/>
                  </a:lnTo>
                  <a:lnTo>
                    <a:pt x="142" y="12580"/>
                  </a:lnTo>
                  <a:cubicBezTo>
                    <a:pt x="113" y="12629"/>
                    <a:pt x="98" y="12685"/>
                    <a:pt x="98" y="12745"/>
                  </a:cubicBezTo>
                  <a:close/>
                  <a:moveTo>
                    <a:pt x="6311" y="13120"/>
                  </a:moveTo>
                  <a:lnTo>
                    <a:pt x="8599" y="13202"/>
                  </a:lnTo>
                  <a:cubicBezTo>
                    <a:pt x="8314" y="13517"/>
                    <a:pt x="7943" y="14985"/>
                    <a:pt x="7543" y="15138"/>
                  </a:cubicBezTo>
                  <a:cubicBezTo>
                    <a:pt x="7464" y="15146"/>
                    <a:pt x="6404" y="13284"/>
                    <a:pt x="6311" y="13120"/>
                  </a:cubicBezTo>
                  <a:close/>
                  <a:moveTo>
                    <a:pt x="9861" y="12464"/>
                  </a:moveTo>
                  <a:lnTo>
                    <a:pt x="9865" y="12464"/>
                  </a:lnTo>
                  <a:lnTo>
                    <a:pt x="9913" y="12475"/>
                  </a:lnTo>
                  <a:cubicBezTo>
                    <a:pt x="10284" y="12479"/>
                    <a:pt x="13909" y="12498"/>
                    <a:pt x="13981" y="12367"/>
                  </a:cubicBezTo>
                  <a:cubicBezTo>
                    <a:pt x="14067" y="12195"/>
                    <a:pt x="13775" y="11700"/>
                    <a:pt x="13565" y="11269"/>
                  </a:cubicBezTo>
                  <a:lnTo>
                    <a:pt x="12014" y="8693"/>
                  </a:lnTo>
                  <a:lnTo>
                    <a:pt x="9861" y="12468"/>
                  </a:lnTo>
                  <a:close/>
                  <a:moveTo>
                    <a:pt x="13879" y="3663"/>
                  </a:moveTo>
                  <a:lnTo>
                    <a:pt x="9853" y="3674"/>
                  </a:lnTo>
                  <a:cubicBezTo>
                    <a:pt x="10022" y="3959"/>
                    <a:pt x="11786" y="6996"/>
                    <a:pt x="11850" y="6903"/>
                  </a:cubicBezTo>
                  <a:cubicBezTo>
                    <a:pt x="12378" y="6135"/>
                    <a:pt x="13430" y="4521"/>
                    <a:pt x="13879" y="3663"/>
                  </a:cubicBezTo>
                  <a:close/>
                  <a:moveTo>
                    <a:pt x="5213" y="3686"/>
                  </a:moveTo>
                  <a:lnTo>
                    <a:pt x="955" y="3697"/>
                  </a:lnTo>
                  <a:lnTo>
                    <a:pt x="2367" y="6184"/>
                  </a:lnTo>
                  <a:cubicBezTo>
                    <a:pt x="2457" y="6341"/>
                    <a:pt x="3090" y="7281"/>
                    <a:pt x="3191" y="7176"/>
                  </a:cubicBezTo>
                  <a:cubicBezTo>
                    <a:pt x="3843" y="6521"/>
                    <a:pt x="4775" y="4420"/>
                    <a:pt x="5213" y="3686"/>
                  </a:cubicBezTo>
                  <a:close/>
                  <a:moveTo>
                    <a:pt x="6404" y="3015"/>
                  </a:moveTo>
                  <a:lnTo>
                    <a:pt x="7487" y="1128"/>
                  </a:lnTo>
                  <a:cubicBezTo>
                    <a:pt x="8120" y="2165"/>
                    <a:pt x="8663" y="2813"/>
                    <a:pt x="8528" y="2989"/>
                  </a:cubicBezTo>
                  <a:cubicBezTo>
                    <a:pt x="8472" y="3057"/>
                    <a:pt x="6696" y="3012"/>
                    <a:pt x="6404" y="3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939489" y="1633998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Cyrl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Сматра се „оцем хемијског рата“, јер је развио хлор и друге бојне отрове током Првог светског рата. Иако је помогао немачкој ратној машинерији, због јеврејског порекла је био присиљен да 1933. емигрира из Немачке. Многи његови рођаци су страдали у немачким концентрационим логорима.</a:t>
            </a:r>
          </a:p>
          <a:p>
            <a:pPr marL="0" indent="0"/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91" y="727576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Fritz </a:t>
            </a:r>
            <a:r>
              <a:rPr lang="en-US" sz="3600" dirty="0" err="1"/>
              <a:t>Harber</a:t>
            </a:r>
            <a:endParaRPr lang="en-US" sz="3600" dirty="0"/>
          </a:p>
        </p:txBody>
      </p:sp>
      <p:pic>
        <p:nvPicPr>
          <p:cNvPr id="5122" name="Picture 2" descr="Top 10 Amazing Facts about Fritz Haber - Discover Walks Blog">
            <a:extLst>
              <a:ext uri="{FF2B5EF4-FFF2-40B4-BE49-F238E27FC236}">
                <a16:creationId xmlns:a16="http://schemas.microsoft.com/office/drawing/2014/main" id="{9B33A3AD-5463-483D-84B4-CECDCF67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60" y="611177"/>
            <a:ext cx="2772638" cy="392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5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7"/>
          <p:cNvSpPr txBox="1">
            <a:spLocks noGrp="1"/>
          </p:cNvSpPr>
          <p:nvPr>
            <p:ph type="title"/>
          </p:nvPr>
        </p:nvSpPr>
        <p:spPr>
          <a:xfrm>
            <a:off x="973239" y="2158535"/>
            <a:ext cx="3566700" cy="75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/>
              <a:t>ЕУГЕНИКА</a:t>
            </a:r>
            <a:endParaRPr b="1" dirty="0"/>
          </a:p>
        </p:txBody>
      </p:sp>
      <p:grpSp>
        <p:nvGrpSpPr>
          <p:cNvPr id="1339" name="Google Shape;1339;p37"/>
          <p:cNvGrpSpPr/>
          <p:nvPr/>
        </p:nvGrpSpPr>
        <p:grpSpPr>
          <a:xfrm rot="10800000">
            <a:off x="3203997" y="4356525"/>
            <a:ext cx="2736006" cy="402849"/>
            <a:chOff x="1710417" y="3107262"/>
            <a:chExt cx="2736006" cy="402849"/>
          </a:xfrm>
        </p:grpSpPr>
        <p:sp>
          <p:nvSpPr>
            <p:cNvPr id="1340" name="Google Shape;1340;p37"/>
            <p:cNvSpPr/>
            <p:nvPr/>
          </p:nvSpPr>
          <p:spPr>
            <a:xfrm>
              <a:off x="1862248" y="3300219"/>
              <a:ext cx="113980" cy="90596"/>
            </a:xfrm>
            <a:custGeom>
              <a:avLst/>
              <a:gdLst/>
              <a:ahLst/>
              <a:cxnLst/>
              <a:rect l="l" t="t" r="r" b="b"/>
              <a:pathLst>
                <a:path w="1394" h="1108" extrusionOk="0">
                  <a:moveTo>
                    <a:pt x="214" y="0"/>
                  </a:moveTo>
                  <a:cubicBezTo>
                    <a:pt x="142" y="0"/>
                    <a:pt x="70" y="8"/>
                    <a:pt x="1" y="22"/>
                  </a:cubicBezTo>
                  <a:cubicBezTo>
                    <a:pt x="8" y="116"/>
                    <a:pt x="27" y="213"/>
                    <a:pt x="61" y="303"/>
                  </a:cubicBezTo>
                  <a:cubicBezTo>
                    <a:pt x="87" y="382"/>
                    <a:pt x="121" y="456"/>
                    <a:pt x="166" y="528"/>
                  </a:cubicBezTo>
                  <a:cubicBezTo>
                    <a:pt x="240" y="655"/>
                    <a:pt x="342" y="767"/>
                    <a:pt x="461" y="861"/>
                  </a:cubicBezTo>
                  <a:cubicBezTo>
                    <a:pt x="581" y="951"/>
                    <a:pt x="716" y="1022"/>
                    <a:pt x="862" y="1063"/>
                  </a:cubicBezTo>
                  <a:cubicBezTo>
                    <a:pt x="941" y="1086"/>
                    <a:pt x="1019" y="1097"/>
                    <a:pt x="1102" y="1104"/>
                  </a:cubicBezTo>
                  <a:cubicBezTo>
                    <a:pt x="1133" y="1107"/>
                    <a:pt x="1163" y="1108"/>
                    <a:pt x="1194" y="1108"/>
                  </a:cubicBezTo>
                  <a:cubicBezTo>
                    <a:pt x="1261" y="1108"/>
                    <a:pt x="1327" y="1102"/>
                    <a:pt x="1394" y="1089"/>
                  </a:cubicBezTo>
                  <a:cubicBezTo>
                    <a:pt x="1386" y="992"/>
                    <a:pt x="1368" y="895"/>
                    <a:pt x="1334" y="805"/>
                  </a:cubicBezTo>
                  <a:cubicBezTo>
                    <a:pt x="1308" y="726"/>
                    <a:pt x="1270" y="651"/>
                    <a:pt x="1229" y="580"/>
                  </a:cubicBezTo>
                  <a:cubicBezTo>
                    <a:pt x="1072" y="322"/>
                    <a:pt x="825" y="131"/>
                    <a:pt x="533" y="48"/>
                  </a:cubicBezTo>
                  <a:cubicBezTo>
                    <a:pt x="454" y="26"/>
                    <a:pt x="372" y="11"/>
                    <a:pt x="289" y="3"/>
                  </a:cubicBezTo>
                  <a:cubicBezTo>
                    <a:pt x="264" y="1"/>
                    <a:pt x="239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2043267" y="3272256"/>
              <a:ext cx="980853" cy="170971"/>
            </a:xfrm>
            <a:custGeom>
              <a:avLst/>
              <a:gdLst/>
              <a:ahLst/>
              <a:cxnLst/>
              <a:rect l="l" t="t" r="r" b="b"/>
              <a:pathLst>
                <a:path w="11996" h="2091" extrusionOk="0">
                  <a:moveTo>
                    <a:pt x="38" y="1"/>
                  </a:moveTo>
                  <a:lnTo>
                    <a:pt x="0" y="38"/>
                  </a:lnTo>
                  <a:cubicBezTo>
                    <a:pt x="184" y="240"/>
                    <a:pt x="386" y="435"/>
                    <a:pt x="596" y="615"/>
                  </a:cubicBezTo>
                  <a:cubicBezTo>
                    <a:pt x="813" y="791"/>
                    <a:pt x="1041" y="948"/>
                    <a:pt x="1277" y="1094"/>
                  </a:cubicBezTo>
                  <a:cubicBezTo>
                    <a:pt x="1521" y="1233"/>
                    <a:pt x="1772" y="1360"/>
                    <a:pt x="2026" y="1469"/>
                  </a:cubicBezTo>
                  <a:cubicBezTo>
                    <a:pt x="2288" y="1574"/>
                    <a:pt x="2554" y="1664"/>
                    <a:pt x="2824" y="1738"/>
                  </a:cubicBezTo>
                  <a:cubicBezTo>
                    <a:pt x="3094" y="1810"/>
                    <a:pt x="3371" y="1866"/>
                    <a:pt x="3648" y="1907"/>
                  </a:cubicBezTo>
                  <a:cubicBezTo>
                    <a:pt x="3925" y="1944"/>
                    <a:pt x="4206" y="1974"/>
                    <a:pt x="4483" y="1986"/>
                  </a:cubicBezTo>
                  <a:cubicBezTo>
                    <a:pt x="4631" y="1992"/>
                    <a:pt x="4782" y="1996"/>
                    <a:pt x="4932" y="1996"/>
                  </a:cubicBezTo>
                  <a:cubicBezTo>
                    <a:pt x="5063" y="1996"/>
                    <a:pt x="5193" y="1993"/>
                    <a:pt x="5322" y="1986"/>
                  </a:cubicBezTo>
                  <a:cubicBezTo>
                    <a:pt x="5603" y="1974"/>
                    <a:pt x="5884" y="1952"/>
                    <a:pt x="6161" y="1918"/>
                  </a:cubicBezTo>
                  <a:cubicBezTo>
                    <a:pt x="6438" y="1885"/>
                    <a:pt x="6715" y="1847"/>
                    <a:pt x="6988" y="1798"/>
                  </a:cubicBezTo>
                  <a:cubicBezTo>
                    <a:pt x="7266" y="1750"/>
                    <a:pt x="7539" y="1697"/>
                    <a:pt x="7812" y="1630"/>
                  </a:cubicBezTo>
                  <a:cubicBezTo>
                    <a:pt x="8082" y="1566"/>
                    <a:pt x="8355" y="1491"/>
                    <a:pt x="8618" y="1405"/>
                  </a:cubicBezTo>
                  <a:lnTo>
                    <a:pt x="9007" y="1278"/>
                  </a:lnTo>
                  <a:cubicBezTo>
                    <a:pt x="9134" y="1237"/>
                    <a:pt x="9262" y="1195"/>
                    <a:pt x="9389" y="1162"/>
                  </a:cubicBezTo>
                  <a:cubicBezTo>
                    <a:pt x="9636" y="1087"/>
                    <a:pt x="9891" y="1034"/>
                    <a:pt x="10146" y="1008"/>
                  </a:cubicBezTo>
                  <a:cubicBezTo>
                    <a:pt x="10216" y="1002"/>
                    <a:pt x="10285" y="999"/>
                    <a:pt x="10353" y="999"/>
                  </a:cubicBezTo>
                  <a:cubicBezTo>
                    <a:pt x="10409" y="999"/>
                    <a:pt x="10465" y="1001"/>
                    <a:pt x="10520" y="1004"/>
                  </a:cubicBezTo>
                  <a:cubicBezTo>
                    <a:pt x="10554" y="1004"/>
                    <a:pt x="10584" y="1012"/>
                    <a:pt x="10614" y="1016"/>
                  </a:cubicBezTo>
                  <a:cubicBezTo>
                    <a:pt x="10647" y="1019"/>
                    <a:pt x="10677" y="1023"/>
                    <a:pt x="10707" y="1027"/>
                  </a:cubicBezTo>
                  <a:cubicBezTo>
                    <a:pt x="10741" y="1034"/>
                    <a:pt x="10771" y="1038"/>
                    <a:pt x="10801" y="1046"/>
                  </a:cubicBezTo>
                  <a:lnTo>
                    <a:pt x="10891" y="1072"/>
                  </a:lnTo>
                  <a:cubicBezTo>
                    <a:pt x="11134" y="1139"/>
                    <a:pt x="11359" y="1263"/>
                    <a:pt x="11550" y="1428"/>
                  </a:cubicBezTo>
                  <a:cubicBezTo>
                    <a:pt x="11647" y="1514"/>
                    <a:pt x="11730" y="1611"/>
                    <a:pt x="11797" y="1720"/>
                  </a:cubicBezTo>
                  <a:cubicBezTo>
                    <a:pt x="11861" y="1836"/>
                    <a:pt x="11909" y="1959"/>
                    <a:pt x="11936" y="2091"/>
                  </a:cubicBezTo>
                  <a:lnTo>
                    <a:pt x="11988" y="2087"/>
                  </a:lnTo>
                  <a:cubicBezTo>
                    <a:pt x="11996" y="1941"/>
                    <a:pt x="11981" y="1795"/>
                    <a:pt x="11936" y="1656"/>
                  </a:cubicBezTo>
                  <a:cubicBezTo>
                    <a:pt x="11887" y="1518"/>
                    <a:pt x="11816" y="1386"/>
                    <a:pt x="11722" y="1267"/>
                  </a:cubicBezTo>
                  <a:cubicBezTo>
                    <a:pt x="11535" y="1034"/>
                    <a:pt x="11292" y="847"/>
                    <a:pt x="11018" y="731"/>
                  </a:cubicBezTo>
                  <a:cubicBezTo>
                    <a:pt x="10880" y="667"/>
                    <a:pt x="10734" y="622"/>
                    <a:pt x="10584" y="592"/>
                  </a:cubicBezTo>
                  <a:lnTo>
                    <a:pt x="10471" y="574"/>
                  </a:lnTo>
                  <a:cubicBezTo>
                    <a:pt x="10434" y="570"/>
                    <a:pt x="10396" y="566"/>
                    <a:pt x="10359" y="563"/>
                  </a:cubicBezTo>
                  <a:cubicBezTo>
                    <a:pt x="10322" y="559"/>
                    <a:pt x="10284" y="559"/>
                    <a:pt x="10247" y="555"/>
                  </a:cubicBezTo>
                  <a:lnTo>
                    <a:pt x="10134" y="555"/>
                  </a:lnTo>
                  <a:cubicBezTo>
                    <a:pt x="9842" y="555"/>
                    <a:pt x="9550" y="592"/>
                    <a:pt x="9265" y="660"/>
                  </a:cubicBezTo>
                  <a:cubicBezTo>
                    <a:pt x="9127" y="694"/>
                    <a:pt x="8992" y="731"/>
                    <a:pt x="8857" y="769"/>
                  </a:cubicBezTo>
                  <a:cubicBezTo>
                    <a:pt x="8722" y="810"/>
                    <a:pt x="8591" y="851"/>
                    <a:pt x="8460" y="892"/>
                  </a:cubicBezTo>
                  <a:cubicBezTo>
                    <a:pt x="8329" y="937"/>
                    <a:pt x="8202" y="974"/>
                    <a:pt x="8075" y="1019"/>
                  </a:cubicBezTo>
                  <a:cubicBezTo>
                    <a:pt x="7943" y="1061"/>
                    <a:pt x="7816" y="1098"/>
                    <a:pt x="7685" y="1136"/>
                  </a:cubicBezTo>
                  <a:cubicBezTo>
                    <a:pt x="7168" y="1297"/>
                    <a:pt x="6644" y="1424"/>
                    <a:pt x="6108" y="1510"/>
                  </a:cubicBezTo>
                  <a:cubicBezTo>
                    <a:pt x="5842" y="1555"/>
                    <a:pt x="5573" y="1585"/>
                    <a:pt x="5307" y="1611"/>
                  </a:cubicBezTo>
                  <a:cubicBezTo>
                    <a:pt x="5037" y="1634"/>
                    <a:pt x="4768" y="1645"/>
                    <a:pt x="4498" y="1645"/>
                  </a:cubicBezTo>
                  <a:cubicBezTo>
                    <a:pt x="4228" y="1645"/>
                    <a:pt x="3959" y="1634"/>
                    <a:pt x="3689" y="1611"/>
                  </a:cubicBezTo>
                  <a:cubicBezTo>
                    <a:pt x="3419" y="1585"/>
                    <a:pt x="3153" y="1544"/>
                    <a:pt x="2888" y="1488"/>
                  </a:cubicBezTo>
                  <a:cubicBezTo>
                    <a:pt x="2625" y="1431"/>
                    <a:pt x="2363" y="1360"/>
                    <a:pt x="2109" y="1274"/>
                  </a:cubicBezTo>
                  <a:cubicBezTo>
                    <a:pt x="1854" y="1184"/>
                    <a:pt x="1603" y="1076"/>
                    <a:pt x="1363" y="952"/>
                  </a:cubicBezTo>
                  <a:cubicBezTo>
                    <a:pt x="1124" y="828"/>
                    <a:pt x="891" y="682"/>
                    <a:pt x="670" y="525"/>
                  </a:cubicBezTo>
                  <a:cubicBezTo>
                    <a:pt x="446" y="364"/>
                    <a:pt x="236" y="192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2234589" y="3384842"/>
              <a:ext cx="786170" cy="81111"/>
            </a:xfrm>
            <a:custGeom>
              <a:avLst/>
              <a:gdLst/>
              <a:ahLst/>
              <a:cxnLst/>
              <a:rect l="l" t="t" r="r" b="b"/>
              <a:pathLst>
                <a:path w="9615" h="992" extrusionOk="0">
                  <a:moveTo>
                    <a:pt x="8005" y="0"/>
                  </a:moveTo>
                  <a:cubicBezTo>
                    <a:pt x="7975" y="0"/>
                    <a:pt x="7944" y="1"/>
                    <a:pt x="7914" y="2"/>
                  </a:cubicBezTo>
                  <a:cubicBezTo>
                    <a:pt x="7704" y="9"/>
                    <a:pt x="7495" y="28"/>
                    <a:pt x="7285" y="66"/>
                  </a:cubicBezTo>
                  <a:cubicBezTo>
                    <a:pt x="6869" y="133"/>
                    <a:pt x="6465" y="245"/>
                    <a:pt x="6064" y="346"/>
                  </a:cubicBezTo>
                  <a:cubicBezTo>
                    <a:pt x="5663" y="448"/>
                    <a:pt x="5259" y="534"/>
                    <a:pt x="4851" y="597"/>
                  </a:cubicBezTo>
                  <a:cubicBezTo>
                    <a:pt x="4645" y="631"/>
                    <a:pt x="4442" y="657"/>
                    <a:pt x="4236" y="676"/>
                  </a:cubicBezTo>
                  <a:cubicBezTo>
                    <a:pt x="4031" y="695"/>
                    <a:pt x="3825" y="710"/>
                    <a:pt x="3622" y="717"/>
                  </a:cubicBezTo>
                  <a:cubicBezTo>
                    <a:pt x="3502" y="722"/>
                    <a:pt x="3382" y="724"/>
                    <a:pt x="3263" y="724"/>
                  </a:cubicBezTo>
                  <a:cubicBezTo>
                    <a:pt x="2972" y="724"/>
                    <a:pt x="2683" y="711"/>
                    <a:pt x="2394" y="687"/>
                  </a:cubicBezTo>
                  <a:cubicBezTo>
                    <a:pt x="1986" y="657"/>
                    <a:pt x="1581" y="590"/>
                    <a:pt x="1184" y="493"/>
                  </a:cubicBezTo>
                  <a:cubicBezTo>
                    <a:pt x="784" y="391"/>
                    <a:pt x="390" y="257"/>
                    <a:pt x="12" y="88"/>
                  </a:cubicBezTo>
                  <a:lnTo>
                    <a:pt x="1" y="114"/>
                  </a:lnTo>
                  <a:cubicBezTo>
                    <a:pt x="353" y="346"/>
                    <a:pt x="735" y="534"/>
                    <a:pt x="1132" y="669"/>
                  </a:cubicBezTo>
                  <a:cubicBezTo>
                    <a:pt x="1334" y="736"/>
                    <a:pt x="1536" y="792"/>
                    <a:pt x="1742" y="841"/>
                  </a:cubicBezTo>
                  <a:cubicBezTo>
                    <a:pt x="1945" y="886"/>
                    <a:pt x="2158" y="919"/>
                    <a:pt x="2368" y="946"/>
                  </a:cubicBezTo>
                  <a:cubicBezTo>
                    <a:pt x="2625" y="976"/>
                    <a:pt x="2883" y="991"/>
                    <a:pt x="3142" y="991"/>
                  </a:cubicBezTo>
                  <a:cubicBezTo>
                    <a:pt x="3306" y="991"/>
                    <a:pt x="3470" y="985"/>
                    <a:pt x="3634" y="972"/>
                  </a:cubicBezTo>
                  <a:cubicBezTo>
                    <a:pt x="4053" y="938"/>
                    <a:pt x="4472" y="882"/>
                    <a:pt x="4884" y="803"/>
                  </a:cubicBezTo>
                  <a:cubicBezTo>
                    <a:pt x="5296" y="725"/>
                    <a:pt x="5705" y="624"/>
                    <a:pt x="6105" y="508"/>
                  </a:cubicBezTo>
                  <a:cubicBezTo>
                    <a:pt x="6506" y="395"/>
                    <a:pt x="6907" y="275"/>
                    <a:pt x="7307" y="193"/>
                  </a:cubicBezTo>
                  <a:cubicBezTo>
                    <a:pt x="7572" y="139"/>
                    <a:pt x="7839" y="100"/>
                    <a:pt x="8106" y="100"/>
                  </a:cubicBezTo>
                  <a:cubicBezTo>
                    <a:pt x="8247" y="100"/>
                    <a:pt x="8388" y="111"/>
                    <a:pt x="8528" y="137"/>
                  </a:cubicBezTo>
                  <a:cubicBezTo>
                    <a:pt x="8731" y="170"/>
                    <a:pt x="8929" y="234"/>
                    <a:pt x="9116" y="320"/>
                  </a:cubicBezTo>
                  <a:cubicBezTo>
                    <a:pt x="9210" y="361"/>
                    <a:pt x="9300" y="410"/>
                    <a:pt x="9386" y="466"/>
                  </a:cubicBezTo>
                  <a:cubicBezTo>
                    <a:pt x="9472" y="519"/>
                    <a:pt x="9543" y="594"/>
                    <a:pt x="9592" y="684"/>
                  </a:cubicBezTo>
                  <a:lnTo>
                    <a:pt x="9614" y="672"/>
                  </a:lnTo>
                  <a:cubicBezTo>
                    <a:pt x="9569" y="575"/>
                    <a:pt x="9498" y="493"/>
                    <a:pt x="9408" y="433"/>
                  </a:cubicBezTo>
                  <a:cubicBezTo>
                    <a:pt x="9322" y="373"/>
                    <a:pt x="9232" y="320"/>
                    <a:pt x="9139" y="272"/>
                  </a:cubicBezTo>
                  <a:cubicBezTo>
                    <a:pt x="8952" y="174"/>
                    <a:pt x="8753" y="99"/>
                    <a:pt x="8543" y="54"/>
                  </a:cubicBezTo>
                  <a:cubicBezTo>
                    <a:pt x="8367" y="19"/>
                    <a:pt x="818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1710417" y="3259992"/>
              <a:ext cx="593205" cy="250119"/>
            </a:xfrm>
            <a:custGeom>
              <a:avLst/>
              <a:gdLst/>
              <a:ahLst/>
              <a:cxnLst/>
              <a:rect l="l" t="t" r="r" b="b"/>
              <a:pathLst>
                <a:path w="7255" h="3059" extrusionOk="0">
                  <a:moveTo>
                    <a:pt x="734" y="1"/>
                  </a:moveTo>
                  <a:lnTo>
                    <a:pt x="734" y="1"/>
                  </a:lnTo>
                  <a:cubicBezTo>
                    <a:pt x="641" y="38"/>
                    <a:pt x="554" y="91"/>
                    <a:pt x="476" y="151"/>
                  </a:cubicBezTo>
                  <a:cubicBezTo>
                    <a:pt x="393" y="214"/>
                    <a:pt x="322" y="289"/>
                    <a:pt x="262" y="372"/>
                  </a:cubicBezTo>
                  <a:cubicBezTo>
                    <a:pt x="143" y="540"/>
                    <a:pt x="60" y="731"/>
                    <a:pt x="26" y="933"/>
                  </a:cubicBezTo>
                  <a:cubicBezTo>
                    <a:pt x="8" y="1035"/>
                    <a:pt x="0" y="1139"/>
                    <a:pt x="8" y="1241"/>
                  </a:cubicBezTo>
                  <a:cubicBezTo>
                    <a:pt x="15" y="1345"/>
                    <a:pt x="34" y="1447"/>
                    <a:pt x="60" y="1548"/>
                  </a:cubicBezTo>
                  <a:cubicBezTo>
                    <a:pt x="90" y="1645"/>
                    <a:pt x="128" y="1742"/>
                    <a:pt x="176" y="1832"/>
                  </a:cubicBezTo>
                  <a:cubicBezTo>
                    <a:pt x="225" y="1926"/>
                    <a:pt x="281" y="2012"/>
                    <a:pt x="341" y="2094"/>
                  </a:cubicBezTo>
                  <a:cubicBezTo>
                    <a:pt x="468" y="2259"/>
                    <a:pt x="618" y="2405"/>
                    <a:pt x="787" y="2525"/>
                  </a:cubicBezTo>
                  <a:cubicBezTo>
                    <a:pt x="955" y="2645"/>
                    <a:pt x="1139" y="2742"/>
                    <a:pt x="1333" y="2817"/>
                  </a:cubicBezTo>
                  <a:cubicBezTo>
                    <a:pt x="1723" y="2956"/>
                    <a:pt x="2131" y="3034"/>
                    <a:pt x="2543" y="3049"/>
                  </a:cubicBezTo>
                  <a:cubicBezTo>
                    <a:pt x="2649" y="3055"/>
                    <a:pt x="2755" y="3058"/>
                    <a:pt x="2860" y="3058"/>
                  </a:cubicBezTo>
                  <a:cubicBezTo>
                    <a:pt x="3581" y="3058"/>
                    <a:pt x="4293" y="2925"/>
                    <a:pt x="4966" y="2660"/>
                  </a:cubicBezTo>
                  <a:cubicBezTo>
                    <a:pt x="5352" y="2510"/>
                    <a:pt x="5715" y="2319"/>
                    <a:pt x="6086" y="2177"/>
                  </a:cubicBezTo>
                  <a:cubicBezTo>
                    <a:pt x="6266" y="2106"/>
                    <a:pt x="6457" y="2053"/>
                    <a:pt x="6648" y="2016"/>
                  </a:cubicBezTo>
                  <a:cubicBezTo>
                    <a:pt x="6741" y="1999"/>
                    <a:pt x="6836" y="1991"/>
                    <a:pt x="6931" y="1991"/>
                  </a:cubicBezTo>
                  <a:cubicBezTo>
                    <a:pt x="7025" y="1991"/>
                    <a:pt x="7120" y="1999"/>
                    <a:pt x="7213" y="2016"/>
                  </a:cubicBezTo>
                  <a:lnTo>
                    <a:pt x="7254" y="1761"/>
                  </a:lnTo>
                  <a:cubicBezTo>
                    <a:pt x="7162" y="1748"/>
                    <a:pt x="7070" y="1742"/>
                    <a:pt x="6978" y="1742"/>
                  </a:cubicBezTo>
                  <a:cubicBezTo>
                    <a:pt x="6854" y="1742"/>
                    <a:pt x="6729" y="1754"/>
                    <a:pt x="6607" y="1780"/>
                  </a:cubicBezTo>
                  <a:cubicBezTo>
                    <a:pt x="6397" y="1821"/>
                    <a:pt x="6195" y="1885"/>
                    <a:pt x="6000" y="1967"/>
                  </a:cubicBezTo>
                  <a:cubicBezTo>
                    <a:pt x="5618" y="2128"/>
                    <a:pt x="5262" y="2327"/>
                    <a:pt x="4895" y="2484"/>
                  </a:cubicBezTo>
                  <a:cubicBezTo>
                    <a:pt x="4198" y="2774"/>
                    <a:pt x="3453" y="2924"/>
                    <a:pt x="2701" y="2924"/>
                  </a:cubicBezTo>
                  <a:cubicBezTo>
                    <a:pt x="2648" y="2924"/>
                    <a:pt x="2596" y="2924"/>
                    <a:pt x="2543" y="2922"/>
                  </a:cubicBezTo>
                  <a:cubicBezTo>
                    <a:pt x="2142" y="2918"/>
                    <a:pt x="1745" y="2851"/>
                    <a:pt x="1363" y="2724"/>
                  </a:cubicBezTo>
                  <a:cubicBezTo>
                    <a:pt x="1176" y="2660"/>
                    <a:pt x="996" y="2570"/>
                    <a:pt x="828" y="2458"/>
                  </a:cubicBezTo>
                  <a:cubicBezTo>
                    <a:pt x="663" y="2349"/>
                    <a:pt x="513" y="2211"/>
                    <a:pt x="390" y="2057"/>
                  </a:cubicBezTo>
                  <a:cubicBezTo>
                    <a:pt x="326" y="1978"/>
                    <a:pt x="270" y="1896"/>
                    <a:pt x="221" y="1806"/>
                  </a:cubicBezTo>
                  <a:cubicBezTo>
                    <a:pt x="176" y="1720"/>
                    <a:pt x="135" y="1626"/>
                    <a:pt x="105" y="1533"/>
                  </a:cubicBezTo>
                  <a:cubicBezTo>
                    <a:pt x="75" y="1435"/>
                    <a:pt x="53" y="1338"/>
                    <a:pt x="45" y="1241"/>
                  </a:cubicBezTo>
                  <a:cubicBezTo>
                    <a:pt x="34" y="1139"/>
                    <a:pt x="38" y="1038"/>
                    <a:pt x="53" y="941"/>
                  </a:cubicBezTo>
                  <a:cubicBezTo>
                    <a:pt x="83" y="739"/>
                    <a:pt x="158" y="548"/>
                    <a:pt x="274" y="383"/>
                  </a:cubicBezTo>
                  <a:cubicBezTo>
                    <a:pt x="330" y="297"/>
                    <a:pt x="397" y="222"/>
                    <a:pt x="476" y="158"/>
                  </a:cubicBezTo>
                  <a:cubicBezTo>
                    <a:pt x="554" y="95"/>
                    <a:pt x="641" y="42"/>
                    <a:pt x="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1800109" y="3370288"/>
              <a:ext cx="457557" cy="91168"/>
            </a:xfrm>
            <a:custGeom>
              <a:avLst/>
              <a:gdLst/>
              <a:ahLst/>
              <a:cxnLst/>
              <a:rect l="l" t="t" r="r" b="b"/>
              <a:pathLst>
                <a:path w="5596" h="1115" extrusionOk="0">
                  <a:moveTo>
                    <a:pt x="4" y="0"/>
                  </a:moveTo>
                  <a:lnTo>
                    <a:pt x="4" y="0"/>
                  </a:lnTo>
                  <a:cubicBezTo>
                    <a:pt x="1" y="68"/>
                    <a:pt x="4" y="131"/>
                    <a:pt x="12" y="195"/>
                  </a:cubicBezTo>
                  <a:cubicBezTo>
                    <a:pt x="27" y="259"/>
                    <a:pt x="45" y="322"/>
                    <a:pt x="68" y="382"/>
                  </a:cubicBezTo>
                  <a:cubicBezTo>
                    <a:pt x="120" y="506"/>
                    <a:pt x="199" y="614"/>
                    <a:pt x="293" y="708"/>
                  </a:cubicBezTo>
                  <a:cubicBezTo>
                    <a:pt x="476" y="895"/>
                    <a:pt x="731" y="1008"/>
                    <a:pt x="985" y="1060"/>
                  </a:cubicBezTo>
                  <a:cubicBezTo>
                    <a:pt x="1183" y="1097"/>
                    <a:pt x="1381" y="1114"/>
                    <a:pt x="1578" y="1114"/>
                  </a:cubicBezTo>
                  <a:cubicBezTo>
                    <a:pt x="1643" y="1114"/>
                    <a:pt x="1707" y="1112"/>
                    <a:pt x="1772" y="1109"/>
                  </a:cubicBezTo>
                  <a:cubicBezTo>
                    <a:pt x="2034" y="1094"/>
                    <a:pt x="2296" y="1056"/>
                    <a:pt x="2555" y="1000"/>
                  </a:cubicBezTo>
                  <a:cubicBezTo>
                    <a:pt x="3064" y="880"/>
                    <a:pt x="3555" y="686"/>
                    <a:pt x="4049" y="562"/>
                  </a:cubicBezTo>
                  <a:cubicBezTo>
                    <a:pt x="4292" y="498"/>
                    <a:pt x="4543" y="457"/>
                    <a:pt x="4798" y="446"/>
                  </a:cubicBezTo>
                  <a:cubicBezTo>
                    <a:pt x="4831" y="444"/>
                    <a:pt x="4865" y="444"/>
                    <a:pt x="4898" y="444"/>
                  </a:cubicBezTo>
                  <a:cubicBezTo>
                    <a:pt x="5111" y="444"/>
                    <a:pt x="5321" y="475"/>
                    <a:pt x="5525" y="539"/>
                  </a:cubicBezTo>
                  <a:lnTo>
                    <a:pt x="5596" y="292"/>
                  </a:lnTo>
                  <a:cubicBezTo>
                    <a:pt x="5398" y="239"/>
                    <a:pt x="5193" y="213"/>
                    <a:pt x="4986" y="213"/>
                  </a:cubicBezTo>
                  <a:cubicBezTo>
                    <a:pt x="4919" y="213"/>
                    <a:pt x="4851" y="216"/>
                    <a:pt x="4783" y="221"/>
                  </a:cubicBezTo>
                  <a:cubicBezTo>
                    <a:pt x="4517" y="247"/>
                    <a:pt x="4255" y="296"/>
                    <a:pt x="3997" y="375"/>
                  </a:cubicBezTo>
                  <a:cubicBezTo>
                    <a:pt x="3491" y="524"/>
                    <a:pt x="3015" y="738"/>
                    <a:pt x="2521" y="873"/>
                  </a:cubicBezTo>
                  <a:cubicBezTo>
                    <a:pt x="2274" y="940"/>
                    <a:pt x="2023" y="989"/>
                    <a:pt x="1764" y="1011"/>
                  </a:cubicBezTo>
                  <a:cubicBezTo>
                    <a:pt x="1656" y="1023"/>
                    <a:pt x="1547" y="1028"/>
                    <a:pt x="1438" y="1028"/>
                  </a:cubicBezTo>
                  <a:cubicBezTo>
                    <a:pt x="1291" y="1028"/>
                    <a:pt x="1144" y="1018"/>
                    <a:pt x="1000" y="996"/>
                  </a:cubicBezTo>
                  <a:cubicBezTo>
                    <a:pt x="750" y="955"/>
                    <a:pt x="499" y="858"/>
                    <a:pt x="311" y="682"/>
                  </a:cubicBezTo>
                  <a:cubicBezTo>
                    <a:pt x="218" y="596"/>
                    <a:pt x="139" y="491"/>
                    <a:pt x="83" y="375"/>
                  </a:cubicBezTo>
                  <a:cubicBezTo>
                    <a:pt x="57" y="319"/>
                    <a:pt x="34" y="259"/>
                    <a:pt x="19" y="195"/>
                  </a:cubicBezTo>
                  <a:cubicBezTo>
                    <a:pt x="8" y="131"/>
                    <a:pt x="4" y="68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2234589" y="3271766"/>
              <a:ext cx="689688" cy="142108"/>
            </a:xfrm>
            <a:custGeom>
              <a:avLst/>
              <a:gdLst/>
              <a:ahLst/>
              <a:cxnLst/>
              <a:rect l="l" t="t" r="r" b="b"/>
              <a:pathLst>
                <a:path w="8435" h="1738" extrusionOk="0">
                  <a:moveTo>
                    <a:pt x="7239" y="0"/>
                  </a:moveTo>
                  <a:cubicBezTo>
                    <a:pt x="6921" y="0"/>
                    <a:pt x="6605" y="42"/>
                    <a:pt x="6300" y="123"/>
                  </a:cubicBezTo>
                  <a:cubicBezTo>
                    <a:pt x="5588" y="310"/>
                    <a:pt x="4937" y="655"/>
                    <a:pt x="4266" y="932"/>
                  </a:cubicBezTo>
                  <a:cubicBezTo>
                    <a:pt x="3354" y="1320"/>
                    <a:pt x="2377" y="1517"/>
                    <a:pt x="1394" y="1517"/>
                  </a:cubicBezTo>
                  <a:cubicBezTo>
                    <a:pt x="944" y="1517"/>
                    <a:pt x="493" y="1476"/>
                    <a:pt x="46" y="1392"/>
                  </a:cubicBezTo>
                  <a:lnTo>
                    <a:pt x="1" y="1647"/>
                  </a:lnTo>
                  <a:cubicBezTo>
                    <a:pt x="389" y="1708"/>
                    <a:pt x="780" y="1738"/>
                    <a:pt x="1169" y="1738"/>
                  </a:cubicBezTo>
                  <a:cubicBezTo>
                    <a:pt x="2252" y="1738"/>
                    <a:pt x="3327" y="1505"/>
                    <a:pt x="4319" y="1048"/>
                  </a:cubicBezTo>
                  <a:cubicBezTo>
                    <a:pt x="4986" y="748"/>
                    <a:pt x="5622" y="389"/>
                    <a:pt x="6315" y="187"/>
                  </a:cubicBezTo>
                  <a:cubicBezTo>
                    <a:pt x="6652" y="85"/>
                    <a:pt x="6999" y="33"/>
                    <a:pt x="7350" y="33"/>
                  </a:cubicBezTo>
                  <a:cubicBezTo>
                    <a:pt x="7362" y="33"/>
                    <a:pt x="7374" y="33"/>
                    <a:pt x="7386" y="33"/>
                  </a:cubicBezTo>
                  <a:cubicBezTo>
                    <a:pt x="7749" y="37"/>
                    <a:pt x="8109" y="123"/>
                    <a:pt x="8435" y="288"/>
                  </a:cubicBezTo>
                  <a:cubicBezTo>
                    <a:pt x="8113" y="112"/>
                    <a:pt x="7753" y="14"/>
                    <a:pt x="7386" y="3"/>
                  </a:cubicBezTo>
                  <a:cubicBezTo>
                    <a:pt x="7337" y="1"/>
                    <a:pt x="7288" y="0"/>
                    <a:pt x="7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044844" y="3107262"/>
              <a:ext cx="67701" cy="293700"/>
            </a:xfrm>
            <a:custGeom>
              <a:avLst/>
              <a:gdLst/>
              <a:ahLst/>
              <a:cxnLst/>
              <a:rect l="l" t="t" r="r" b="b"/>
              <a:pathLst>
                <a:path w="828" h="3592" extrusionOk="0">
                  <a:moveTo>
                    <a:pt x="412" y="0"/>
                  </a:moveTo>
                  <a:cubicBezTo>
                    <a:pt x="371" y="75"/>
                    <a:pt x="337" y="150"/>
                    <a:pt x="307" y="225"/>
                  </a:cubicBezTo>
                  <a:cubicBezTo>
                    <a:pt x="274" y="300"/>
                    <a:pt x="251" y="375"/>
                    <a:pt x="225" y="450"/>
                  </a:cubicBezTo>
                  <a:cubicBezTo>
                    <a:pt x="176" y="596"/>
                    <a:pt x="139" y="745"/>
                    <a:pt x="109" y="899"/>
                  </a:cubicBezTo>
                  <a:cubicBezTo>
                    <a:pt x="0" y="1491"/>
                    <a:pt x="0" y="2101"/>
                    <a:pt x="109" y="2693"/>
                  </a:cubicBezTo>
                  <a:cubicBezTo>
                    <a:pt x="139" y="2846"/>
                    <a:pt x="176" y="2996"/>
                    <a:pt x="225" y="3142"/>
                  </a:cubicBezTo>
                  <a:cubicBezTo>
                    <a:pt x="247" y="3217"/>
                    <a:pt x="274" y="3292"/>
                    <a:pt x="307" y="3367"/>
                  </a:cubicBezTo>
                  <a:cubicBezTo>
                    <a:pt x="337" y="3446"/>
                    <a:pt x="371" y="3521"/>
                    <a:pt x="412" y="3592"/>
                  </a:cubicBezTo>
                  <a:cubicBezTo>
                    <a:pt x="453" y="3521"/>
                    <a:pt x="491" y="3446"/>
                    <a:pt x="521" y="3367"/>
                  </a:cubicBezTo>
                  <a:cubicBezTo>
                    <a:pt x="555" y="3292"/>
                    <a:pt x="581" y="3217"/>
                    <a:pt x="603" y="3142"/>
                  </a:cubicBezTo>
                  <a:cubicBezTo>
                    <a:pt x="648" y="2996"/>
                    <a:pt x="689" y="2846"/>
                    <a:pt x="716" y="2693"/>
                  </a:cubicBezTo>
                  <a:cubicBezTo>
                    <a:pt x="828" y="2101"/>
                    <a:pt x="828" y="1491"/>
                    <a:pt x="716" y="899"/>
                  </a:cubicBezTo>
                  <a:cubicBezTo>
                    <a:pt x="689" y="745"/>
                    <a:pt x="648" y="596"/>
                    <a:pt x="603" y="450"/>
                  </a:cubicBezTo>
                  <a:cubicBezTo>
                    <a:pt x="577" y="375"/>
                    <a:pt x="551" y="300"/>
                    <a:pt x="521" y="225"/>
                  </a:cubicBezTo>
                  <a:cubicBezTo>
                    <a:pt x="491" y="150"/>
                    <a:pt x="453" y="75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2920485" y="3147652"/>
              <a:ext cx="82501" cy="143988"/>
            </a:xfrm>
            <a:custGeom>
              <a:avLst/>
              <a:gdLst/>
              <a:ahLst/>
              <a:cxnLst/>
              <a:rect l="l" t="t" r="r" b="b"/>
              <a:pathLst>
                <a:path w="1009" h="1761" extrusionOk="0">
                  <a:moveTo>
                    <a:pt x="68" y="1"/>
                  </a:moveTo>
                  <a:cubicBezTo>
                    <a:pt x="35" y="98"/>
                    <a:pt x="12" y="199"/>
                    <a:pt x="5" y="304"/>
                  </a:cubicBezTo>
                  <a:cubicBezTo>
                    <a:pt x="1" y="394"/>
                    <a:pt x="1" y="484"/>
                    <a:pt x="12" y="577"/>
                  </a:cubicBezTo>
                  <a:cubicBezTo>
                    <a:pt x="35" y="742"/>
                    <a:pt x="83" y="903"/>
                    <a:pt x="158" y="1053"/>
                  </a:cubicBezTo>
                  <a:cubicBezTo>
                    <a:pt x="270" y="1285"/>
                    <a:pt x="446" y="1484"/>
                    <a:pt x="664" y="1626"/>
                  </a:cubicBezTo>
                  <a:cubicBezTo>
                    <a:pt x="750" y="1682"/>
                    <a:pt x="843" y="1731"/>
                    <a:pt x="941" y="1761"/>
                  </a:cubicBezTo>
                  <a:cubicBezTo>
                    <a:pt x="975" y="1663"/>
                    <a:pt x="993" y="1562"/>
                    <a:pt x="1001" y="1457"/>
                  </a:cubicBezTo>
                  <a:cubicBezTo>
                    <a:pt x="1008" y="1367"/>
                    <a:pt x="1004" y="1278"/>
                    <a:pt x="993" y="1188"/>
                  </a:cubicBezTo>
                  <a:cubicBezTo>
                    <a:pt x="952" y="854"/>
                    <a:pt x="799" y="544"/>
                    <a:pt x="559" y="308"/>
                  </a:cubicBezTo>
                  <a:cubicBezTo>
                    <a:pt x="495" y="244"/>
                    <a:pt x="424" y="188"/>
                    <a:pt x="349" y="135"/>
                  </a:cubicBezTo>
                  <a:cubicBezTo>
                    <a:pt x="259" y="79"/>
                    <a:pt x="166" y="34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4180508" y="3300219"/>
              <a:ext cx="113735" cy="90596"/>
            </a:xfrm>
            <a:custGeom>
              <a:avLst/>
              <a:gdLst/>
              <a:ahLst/>
              <a:cxnLst/>
              <a:rect l="l" t="t" r="r" b="b"/>
              <a:pathLst>
                <a:path w="1391" h="1108" extrusionOk="0">
                  <a:moveTo>
                    <a:pt x="1177" y="0"/>
                  </a:moveTo>
                  <a:cubicBezTo>
                    <a:pt x="1152" y="0"/>
                    <a:pt x="1127" y="1"/>
                    <a:pt x="1102" y="3"/>
                  </a:cubicBezTo>
                  <a:cubicBezTo>
                    <a:pt x="1019" y="11"/>
                    <a:pt x="937" y="22"/>
                    <a:pt x="858" y="45"/>
                  </a:cubicBezTo>
                  <a:cubicBezTo>
                    <a:pt x="484" y="153"/>
                    <a:pt x="188" y="434"/>
                    <a:pt x="57" y="801"/>
                  </a:cubicBezTo>
                  <a:cubicBezTo>
                    <a:pt x="27" y="895"/>
                    <a:pt x="5" y="988"/>
                    <a:pt x="1" y="1086"/>
                  </a:cubicBezTo>
                  <a:cubicBezTo>
                    <a:pt x="70" y="1100"/>
                    <a:pt x="142" y="1107"/>
                    <a:pt x="214" y="1107"/>
                  </a:cubicBezTo>
                  <a:cubicBezTo>
                    <a:pt x="239" y="1107"/>
                    <a:pt x="264" y="1106"/>
                    <a:pt x="289" y="1104"/>
                  </a:cubicBezTo>
                  <a:cubicBezTo>
                    <a:pt x="372" y="1097"/>
                    <a:pt x="450" y="1082"/>
                    <a:pt x="533" y="1059"/>
                  </a:cubicBezTo>
                  <a:cubicBezTo>
                    <a:pt x="675" y="1018"/>
                    <a:pt x="810" y="951"/>
                    <a:pt x="930" y="857"/>
                  </a:cubicBezTo>
                  <a:cubicBezTo>
                    <a:pt x="1049" y="767"/>
                    <a:pt x="1151" y="655"/>
                    <a:pt x="1225" y="524"/>
                  </a:cubicBezTo>
                  <a:cubicBezTo>
                    <a:pt x="1270" y="453"/>
                    <a:pt x="1304" y="378"/>
                    <a:pt x="1330" y="303"/>
                  </a:cubicBezTo>
                  <a:cubicBezTo>
                    <a:pt x="1364" y="209"/>
                    <a:pt x="1383" y="116"/>
                    <a:pt x="1390" y="22"/>
                  </a:cubicBezTo>
                  <a:cubicBezTo>
                    <a:pt x="1321" y="8"/>
                    <a:pt x="1249" y="0"/>
                    <a:pt x="1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132410" y="3272256"/>
              <a:ext cx="980281" cy="170971"/>
            </a:xfrm>
            <a:custGeom>
              <a:avLst/>
              <a:gdLst/>
              <a:ahLst/>
              <a:cxnLst/>
              <a:rect l="l" t="t" r="r" b="b"/>
              <a:pathLst>
                <a:path w="11989" h="2091" extrusionOk="0">
                  <a:moveTo>
                    <a:pt x="11951" y="1"/>
                  </a:moveTo>
                  <a:cubicBezTo>
                    <a:pt x="11756" y="188"/>
                    <a:pt x="11546" y="364"/>
                    <a:pt x="11326" y="525"/>
                  </a:cubicBezTo>
                  <a:cubicBezTo>
                    <a:pt x="11105" y="686"/>
                    <a:pt x="10872" y="828"/>
                    <a:pt x="10633" y="956"/>
                  </a:cubicBezTo>
                  <a:cubicBezTo>
                    <a:pt x="10393" y="1076"/>
                    <a:pt x="10142" y="1184"/>
                    <a:pt x="9887" y="1274"/>
                  </a:cubicBezTo>
                  <a:cubicBezTo>
                    <a:pt x="9633" y="1360"/>
                    <a:pt x="9371" y="1435"/>
                    <a:pt x="9108" y="1491"/>
                  </a:cubicBezTo>
                  <a:cubicBezTo>
                    <a:pt x="8843" y="1544"/>
                    <a:pt x="8577" y="1585"/>
                    <a:pt x="8307" y="1611"/>
                  </a:cubicBezTo>
                  <a:cubicBezTo>
                    <a:pt x="8041" y="1637"/>
                    <a:pt x="7771" y="1649"/>
                    <a:pt x="7502" y="1649"/>
                  </a:cubicBezTo>
                  <a:cubicBezTo>
                    <a:pt x="7232" y="1645"/>
                    <a:pt x="6963" y="1637"/>
                    <a:pt x="6693" y="1615"/>
                  </a:cubicBezTo>
                  <a:cubicBezTo>
                    <a:pt x="6423" y="1589"/>
                    <a:pt x="6154" y="1555"/>
                    <a:pt x="5888" y="1514"/>
                  </a:cubicBezTo>
                  <a:cubicBezTo>
                    <a:pt x="5356" y="1424"/>
                    <a:pt x="4828" y="1300"/>
                    <a:pt x="4311" y="1139"/>
                  </a:cubicBezTo>
                  <a:cubicBezTo>
                    <a:pt x="4180" y="1102"/>
                    <a:pt x="4053" y="1061"/>
                    <a:pt x="3925" y="1019"/>
                  </a:cubicBezTo>
                  <a:cubicBezTo>
                    <a:pt x="3794" y="978"/>
                    <a:pt x="3667" y="937"/>
                    <a:pt x="3536" y="896"/>
                  </a:cubicBezTo>
                  <a:cubicBezTo>
                    <a:pt x="3405" y="855"/>
                    <a:pt x="3274" y="810"/>
                    <a:pt x="3139" y="772"/>
                  </a:cubicBezTo>
                  <a:cubicBezTo>
                    <a:pt x="3004" y="735"/>
                    <a:pt x="2869" y="697"/>
                    <a:pt x="2731" y="664"/>
                  </a:cubicBezTo>
                  <a:cubicBezTo>
                    <a:pt x="2446" y="596"/>
                    <a:pt x="2154" y="559"/>
                    <a:pt x="1862" y="555"/>
                  </a:cubicBezTo>
                  <a:cubicBezTo>
                    <a:pt x="1824" y="555"/>
                    <a:pt x="1787" y="559"/>
                    <a:pt x="1749" y="559"/>
                  </a:cubicBezTo>
                  <a:cubicBezTo>
                    <a:pt x="1712" y="559"/>
                    <a:pt x="1674" y="563"/>
                    <a:pt x="1637" y="566"/>
                  </a:cubicBezTo>
                  <a:cubicBezTo>
                    <a:pt x="1600" y="570"/>
                    <a:pt x="1562" y="570"/>
                    <a:pt x="1525" y="578"/>
                  </a:cubicBezTo>
                  <a:lnTo>
                    <a:pt x="1412" y="596"/>
                  </a:lnTo>
                  <a:cubicBezTo>
                    <a:pt x="1262" y="622"/>
                    <a:pt x="1116" y="671"/>
                    <a:pt x="982" y="731"/>
                  </a:cubicBezTo>
                  <a:cubicBezTo>
                    <a:pt x="704" y="851"/>
                    <a:pt x="461" y="1034"/>
                    <a:pt x="274" y="1270"/>
                  </a:cubicBezTo>
                  <a:cubicBezTo>
                    <a:pt x="180" y="1386"/>
                    <a:pt x="109" y="1518"/>
                    <a:pt x="60" y="1660"/>
                  </a:cubicBezTo>
                  <a:cubicBezTo>
                    <a:pt x="15" y="1798"/>
                    <a:pt x="0" y="1941"/>
                    <a:pt x="8" y="2087"/>
                  </a:cubicBezTo>
                  <a:lnTo>
                    <a:pt x="53" y="2091"/>
                  </a:lnTo>
                  <a:cubicBezTo>
                    <a:pt x="79" y="1959"/>
                    <a:pt x="128" y="1836"/>
                    <a:pt x="195" y="1720"/>
                  </a:cubicBezTo>
                  <a:cubicBezTo>
                    <a:pt x="259" y="1611"/>
                    <a:pt x="341" y="1510"/>
                    <a:pt x="439" y="1428"/>
                  </a:cubicBezTo>
                  <a:cubicBezTo>
                    <a:pt x="630" y="1259"/>
                    <a:pt x="854" y="1139"/>
                    <a:pt x="1098" y="1068"/>
                  </a:cubicBezTo>
                  <a:lnTo>
                    <a:pt x="1188" y="1046"/>
                  </a:lnTo>
                  <a:cubicBezTo>
                    <a:pt x="1221" y="1038"/>
                    <a:pt x="1251" y="1034"/>
                    <a:pt x="1281" y="1027"/>
                  </a:cubicBezTo>
                  <a:cubicBezTo>
                    <a:pt x="1315" y="1019"/>
                    <a:pt x="1345" y="1016"/>
                    <a:pt x="1375" y="1012"/>
                  </a:cubicBezTo>
                  <a:cubicBezTo>
                    <a:pt x="1409" y="1012"/>
                    <a:pt x="1439" y="1004"/>
                    <a:pt x="1468" y="1004"/>
                  </a:cubicBezTo>
                  <a:cubicBezTo>
                    <a:pt x="1520" y="1000"/>
                    <a:pt x="1573" y="998"/>
                    <a:pt x="1625" y="998"/>
                  </a:cubicBezTo>
                  <a:cubicBezTo>
                    <a:pt x="1698" y="998"/>
                    <a:pt x="1771" y="1002"/>
                    <a:pt x="1843" y="1008"/>
                  </a:cubicBezTo>
                  <a:cubicBezTo>
                    <a:pt x="2098" y="1034"/>
                    <a:pt x="2352" y="1083"/>
                    <a:pt x="2599" y="1158"/>
                  </a:cubicBezTo>
                  <a:cubicBezTo>
                    <a:pt x="2727" y="1195"/>
                    <a:pt x="2854" y="1237"/>
                    <a:pt x="2981" y="1278"/>
                  </a:cubicBezTo>
                  <a:lnTo>
                    <a:pt x="3371" y="1405"/>
                  </a:lnTo>
                  <a:cubicBezTo>
                    <a:pt x="3633" y="1488"/>
                    <a:pt x="3907" y="1566"/>
                    <a:pt x="4176" y="1630"/>
                  </a:cubicBezTo>
                  <a:cubicBezTo>
                    <a:pt x="4450" y="1694"/>
                    <a:pt x="4723" y="1750"/>
                    <a:pt x="5000" y="1798"/>
                  </a:cubicBezTo>
                  <a:cubicBezTo>
                    <a:pt x="5273" y="1843"/>
                    <a:pt x="5551" y="1885"/>
                    <a:pt x="5828" y="1918"/>
                  </a:cubicBezTo>
                  <a:cubicBezTo>
                    <a:pt x="6109" y="1952"/>
                    <a:pt x="6386" y="1971"/>
                    <a:pt x="6667" y="1986"/>
                  </a:cubicBezTo>
                  <a:cubicBezTo>
                    <a:pt x="6805" y="1993"/>
                    <a:pt x="6945" y="1997"/>
                    <a:pt x="7085" y="1997"/>
                  </a:cubicBezTo>
                  <a:cubicBezTo>
                    <a:pt x="7225" y="1997"/>
                    <a:pt x="7365" y="1993"/>
                    <a:pt x="7506" y="1986"/>
                  </a:cubicBezTo>
                  <a:cubicBezTo>
                    <a:pt x="7786" y="1971"/>
                    <a:pt x="8064" y="1944"/>
                    <a:pt x="8341" y="1907"/>
                  </a:cubicBezTo>
                  <a:cubicBezTo>
                    <a:pt x="8618" y="1862"/>
                    <a:pt x="8895" y="1806"/>
                    <a:pt x="9165" y="1738"/>
                  </a:cubicBezTo>
                  <a:cubicBezTo>
                    <a:pt x="9434" y="1664"/>
                    <a:pt x="9700" y="1574"/>
                    <a:pt x="9962" y="1465"/>
                  </a:cubicBezTo>
                  <a:cubicBezTo>
                    <a:pt x="10217" y="1360"/>
                    <a:pt x="10468" y="1233"/>
                    <a:pt x="10711" y="1091"/>
                  </a:cubicBezTo>
                  <a:cubicBezTo>
                    <a:pt x="10947" y="948"/>
                    <a:pt x="11176" y="787"/>
                    <a:pt x="11393" y="611"/>
                  </a:cubicBezTo>
                  <a:cubicBezTo>
                    <a:pt x="11603" y="435"/>
                    <a:pt x="11805" y="240"/>
                    <a:pt x="11988" y="34"/>
                  </a:cubicBezTo>
                  <a:lnTo>
                    <a:pt x="119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136089" y="3384842"/>
              <a:ext cx="785843" cy="80866"/>
            </a:xfrm>
            <a:custGeom>
              <a:avLst/>
              <a:gdLst/>
              <a:ahLst/>
              <a:cxnLst/>
              <a:rect l="l" t="t" r="r" b="b"/>
              <a:pathLst>
                <a:path w="9611" h="989" extrusionOk="0">
                  <a:moveTo>
                    <a:pt x="1613" y="0"/>
                  </a:moveTo>
                  <a:cubicBezTo>
                    <a:pt x="1430" y="0"/>
                    <a:pt x="1248" y="20"/>
                    <a:pt x="1071" y="58"/>
                  </a:cubicBezTo>
                  <a:cubicBezTo>
                    <a:pt x="761" y="126"/>
                    <a:pt x="468" y="253"/>
                    <a:pt x="206" y="433"/>
                  </a:cubicBezTo>
                  <a:cubicBezTo>
                    <a:pt x="116" y="493"/>
                    <a:pt x="45" y="575"/>
                    <a:pt x="0" y="672"/>
                  </a:cubicBezTo>
                  <a:lnTo>
                    <a:pt x="23" y="684"/>
                  </a:lnTo>
                  <a:cubicBezTo>
                    <a:pt x="71" y="594"/>
                    <a:pt x="143" y="519"/>
                    <a:pt x="229" y="466"/>
                  </a:cubicBezTo>
                  <a:cubicBezTo>
                    <a:pt x="315" y="410"/>
                    <a:pt x="409" y="361"/>
                    <a:pt x="502" y="317"/>
                  </a:cubicBezTo>
                  <a:cubicBezTo>
                    <a:pt x="686" y="230"/>
                    <a:pt x="884" y="170"/>
                    <a:pt x="1086" y="133"/>
                  </a:cubicBezTo>
                  <a:cubicBezTo>
                    <a:pt x="1223" y="109"/>
                    <a:pt x="1361" y="99"/>
                    <a:pt x="1498" y="99"/>
                  </a:cubicBezTo>
                  <a:cubicBezTo>
                    <a:pt x="1768" y="99"/>
                    <a:pt x="2040" y="138"/>
                    <a:pt x="2307" y="193"/>
                  </a:cubicBezTo>
                  <a:cubicBezTo>
                    <a:pt x="2716" y="272"/>
                    <a:pt x="3109" y="391"/>
                    <a:pt x="3509" y="508"/>
                  </a:cubicBezTo>
                  <a:cubicBezTo>
                    <a:pt x="3914" y="620"/>
                    <a:pt x="4318" y="721"/>
                    <a:pt x="4730" y="800"/>
                  </a:cubicBezTo>
                  <a:cubicBezTo>
                    <a:pt x="5146" y="878"/>
                    <a:pt x="5562" y="938"/>
                    <a:pt x="5981" y="968"/>
                  </a:cubicBezTo>
                  <a:cubicBezTo>
                    <a:pt x="6154" y="982"/>
                    <a:pt x="6327" y="989"/>
                    <a:pt x="6500" y="989"/>
                  </a:cubicBezTo>
                  <a:cubicBezTo>
                    <a:pt x="6750" y="989"/>
                    <a:pt x="6999" y="974"/>
                    <a:pt x="7247" y="946"/>
                  </a:cubicBezTo>
                  <a:cubicBezTo>
                    <a:pt x="7457" y="916"/>
                    <a:pt x="7667" y="886"/>
                    <a:pt x="7873" y="837"/>
                  </a:cubicBezTo>
                  <a:cubicBezTo>
                    <a:pt x="8078" y="792"/>
                    <a:pt x="8281" y="732"/>
                    <a:pt x="8479" y="665"/>
                  </a:cubicBezTo>
                  <a:cubicBezTo>
                    <a:pt x="8880" y="530"/>
                    <a:pt x="9262" y="346"/>
                    <a:pt x="9610" y="111"/>
                  </a:cubicBezTo>
                  <a:lnTo>
                    <a:pt x="9603" y="92"/>
                  </a:lnTo>
                  <a:cubicBezTo>
                    <a:pt x="9224" y="260"/>
                    <a:pt x="8835" y="395"/>
                    <a:pt x="8434" y="493"/>
                  </a:cubicBezTo>
                  <a:cubicBezTo>
                    <a:pt x="8037" y="590"/>
                    <a:pt x="7629" y="657"/>
                    <a:pt x="7221" y="691"/>
                  </a:cubicBezTo>
                  <a:cubicBezTo>
                    <a:pt x="6945" y="714"/>
                    <a:pt x="6669" y="725"/>
                    <a:pt x="6394" y="725"/>
                  </a:cubicBezTo>
                  <a:cubicBezTo>
                    <a:pt x="6261" y="725"/>
                    <a:pt x="6129" y="722"/>
                    <a:pt x="5996" y="717"/>
                  </a:cubicBezTo>
                  <a:cubicBezTo>
                    <a:pt x="5790" y="710"/>
                    <a:pt x="5584" y="699"/>
                    <a:pt x="5382" y="676"/>
                  </a:cubicBezTo>
                  <a:cubicBezTo>
                    <a:pt x="5176" y="657"/>
                    <a:pt x="4970" y="631"/>
                    <a:pt x="4768" y="597"/>
                  </a:cubicBezTo>
                  <a:cubicBezTo>
                    <a:pt x="4360" y="534"/>
                    <a:pt x="3955" y="448"/>
                    <a:pt x="3554" y="346"/>
                  </a:cubicBezTo>
                  <a:cubicBezTo>
                    <a:pt x="3150" y="245"/>
                    <a:pt x="2745" y="137"/>
                    <a:pt x="2330" y="66"/>
                  </a:cubicBezTo>
                  <a:cubicBezTo>
                    <a:pt x="2124" y="32"/>
                    <a:pt x="1914" y="9"/>
                    <a:pt x="1704" y="2"/>
                  </a:cubicBezTo>
                  <a:cubicBezTo>
                    <a:pt x="1674" y="1"/>
                    <a:pt x="1643" y="0"/>
                    <a:pt x="1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853218" y="3259992"/>
              <a:ext cx="593205" cy="250119"/>
            </a:xfrm>
            <a:custGeom>
              <a:avLst/>
              <a:gdLst/>
              <a:ahLst/>
              <a:cxnLst/>
              <a:rect l="l" t="t" r="r" b="b"/>
              <a:pathLst>
                <a:path w="7255" h="3059" extrusionOk="0">
                  <a:moveTo>
                    <a:pt x="6517" y="1"/>
                  </a:moveTo>
                  <a:cubicBezTo>
                    <a:pt x="6610" y="42"/>
                    <a:pt x="6697" y="95"/>
                    <a:pt x="6775" y="162"/>
                  </a:cubicBezTo>
                  <a:cubicBezTo>
                    <a:pt x="6850" y="226"/>
                    <a:pt x="6921" y="301"/>
                    <a:pt x="6981" y="379"/>
                  </a:cubicBezTo>
                  <a:cubicBezTo>
                    <a:pt x="7094" y="548"/>
                    <a:pt x="7168" y="739"/>
                    <a:pt x="7198" y="937"/>
                  </a:cubicBezTo>
                  <a:cubicBezTo>
                    <a:pt x="7213" y="1038"/>
                    <a:pt x="7217" y="1139"/>
                    <a:pt x="7206" y="1237"/>
                  </a:cubicBezTo>
                  <a:cubicBezTo>
                    <a:pt x="7198" y="1338"/>
                    <a:pt x="7180" y="1435"/>
                    <a:pt x="7146" y="1533"/>
                  </a:cubicBezTo>
                  <a:cubicBezTo>
                    <a:pt x="7120" y="1626"/>
                    <a:pt x="7079" y="1720"/>
                    <a:pt x="7030" y="1806"/>
                  </a:cubicBezTo>
                  <a:cubicBezTo>
                    <a:pt x="6981" y="1896"/>
                    <a:pt x="6925" y="1978"/>
                    <a:pt x="6865" y="2057"/>
                  </a:cubicBezTo>
                  <a:cubicBezTo>
                    <a:pt x="6738" y="2211"/>
                    <a:pt x="6592" y="2349"/>
                    <a:pt x="6423" y="2458"/>
                  </a:cubicBezTo>
                  <a:cubicBezTo>
                    <a:pt x="6258" y="2570"/>
                    <a:pt x="6079" y="2660"/>
                    <a:pt x="5888" y="2724"/>
                  </a:cubicBezTo>
                  <a:cubicBezTo>
                    <a:pt x="5509" y="2851"/>
                    <a:pt x="5109" y="2918"/>
                    <a:pt x="4708" y="2922"/>
                  </a:cubicBezTo>
                  <a:cubicBezTo>
                    <a:pt x="4655" y="2924"/>
                    <a:pt x="4603" y="2924"/>
                    <a:pt x="4550" y="2924"/>
                  </a:cubicBezTo>
                  <a:cubicBezTo>
                    <a:pt x="3799" y="2924"/>
                    <a:pt x="3056" y="2774"/>
                    <a:pt x="2360" y="2484"/>
                  </a:cubicBezTo>
                  <a:cubicBezTo>
                    <a:pt x="1993" y="2327"/>
                    <a:pt x="1637" y="2124"/>
                    <a:pt x="1255" y="1967"/>
                  </a:cubicBezTo>
                  <a:cubicBezTo>
                    <a:pt x="1060" y="1885"/>
                    <a:pt x="858" y="1821"/>
                    <a:pt x="648" y="1780"/>
                  </a:cubicBezTo>
                  <a:cubicBezTo>
                    <a:pt x="525" y="1754"/>
                    <a:pt x="401" y="1742"/>
                    <a:pt x="277" y="1742"/>
                  </a:cubicBezTo>
                  <a:cubicBezTo>
                    <a:pt x="185" y="1742"/>
                    <a:pt x="93" y="1748"/>
                    <a:pt x="0" y="1761"/>
                  </a:cubicBezTo>
                  <a:lnTo>
                    <a:pt x="42" y="2012"/>
                  </a:lnTo>
                  <a:cubicBezTo>
                    <a:pt x="132" y="1998"/>
                    <a:pt x="224" y="1990"/>
                    <a:pt x="316" y="1990"/>
                  </a:cubicBezTo>
                  <a:cubicBezTo>
                    <a:pt x="413" y="1990"/>
                    <a:pt x="511" y="1998"/>
                    <a:pt x="607" y="2016"/>
                  </a:cubicBezTo>
                  <a:cubicBezTo>
                    <a:pt x="798" y="2053"/>
                    <a:pt x="989" y="2106"/>
                    <a:pt x="1169" y="2177"/>
                  </a:cubicBezTo>
                  <a:cubicBezTo>
                    <a:pt x="1540" y="2319"/>
                    <a:pt x="1903" y="2510"/>
                    <a:pt x="2289" y="2660"/>
                  </a:cubicBezTo>
                  <a:cubicBezTo>
                    <a:pt x="2961" y="2925"/>
                    <a:pt x="3674" y="3058"/>
                    <a:pt x="4395" y="3058"/>
                  </a:cubicBezTo>
                  <a:cubicBezTo>
                    <a:pt x="4500" y="3058"/>
                    <a:pt x="4606" y="3055"/>
                    <a:pt x="4712" y="3049"/>
                  </a:cubicBezTo>
                  <a:cubicBezTo>
                    <a:pt x="5124" y="3034"/>
                    <a:pt x="5532" y="2956"/>
                    <a:pt x="5921" y="2817"/>
                  </a:cubicBezTo>
                  <a:cubicBezTo>
                    <a:pt x="6116" y="2742"/>
                    <a:pt x="6300" y="2645"/>
                    <a:pt x="6468" y="2525"/>
                  </a:cubicBezTo>
                  <a:cubicBezTo>
                    <a:pt x="6637" y="2405"/>
                    <a:pt x="6786" y="2259"/>
                    <a:pt x="6914" y="2094"/>
                  </a:cubicBezTo>
                  <a:cubicBezTo>
                    <a:pt x="6974" y="2012"/>
                    <a:pt x="7030" y="1926"/>
                    <a:pt x="7079" y="1832"/>
                  </a:cubicBezTo>
                  <a:cubicBezTo>
                    <a:pt x="7127" y="1742"/>
                    <a:pt x="7165" y="1645"/>
                    <a:pt x="7191" y="1548"/>
                  </a:cubicBezTo>
                  <a:cubicBezTo>
                    <a:pt x="7221" y="1447"/>
                    <a:pt x="7240" y="1345"/>
                    <a:pt x="7247" y="1241"/>
                  </a:cubicBezTo>
                  <a:cubicBezTo>
                    <a:pt x="7255" y="1139"/>
                    <a:pt x="7247" y="1035"/>
                    <a:pt x="7228" y="933"/>
                  </a:cubicBezTo>
                  <a:cubicBezTo>
                    <a:pt x="7195" y="731"/>
                    <a:pt x="7112" y="540"/>
                    <a:pt x="6992" y="372"/>
                  </a:cubicBezTo>
                  <a:cubicBezTo>
                    <a:pt x="6932" y="289"/>
                    <a:pt x="6861" y="214"/>
                    <a:pt x="6779" y="151"/>
                  </a:cubicBezTo>
                  <a:cubicBezTo>
                    <a:pt x="6700" y="91"/>
                    <a:pt x="6610" y="38"/>
                    <a:pt x="65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3898514" y="3370288"/>
              <a:ext cx="457884" cy="91250"/>
            </a:xfrm>
            <a:custGeom>
              <a:avLst/>
              <a:gdLst/>
              <a:ahLst/>
              <a:cxnLst/>
              <a:rect l="l" t="t" r="r" b="b"/>
              <a:pathLst>
                <a:path w="5600" h="1116" extrusionOk="0">
                  <a:moveTo>
                    <a:pt x="5592" y="0"/>
                  </a:moveTo>
                  <a:cubicBezTo>
                    <a:pt x="5596" y="68"/>
                    <a:pt x="5588" y="131"/>
                    <a:pt x="5577" y="195"/>
                  </a:cubicBezTo>
                  <a:cubicBezTo>
                    <a:pt x="5562" y="259"/>
                    <a:pt x="5540" y="319"/>
                    <a:pt x="5513" y="378"/>
                  </a:cubicBezTo>
                  <a:cubicBezTo>
                    <a:pt x="5457" y="495"/>
                    <a:pt x="5379" y="596"/>
                    <a:pt x="5285" y="686"/>
                  </a:cubicBezTo>
                  <a:cubicBezTo>
                    <a:pt x="5098" y="862"/>
                    <a:pt x="4850" y="955"/>
                    <a:pt x="4600" y="996"/>
                  </a:cubicBezTo>
                  <a:cubicBezTo>
                    <a:pt x="4451" y="1018"/>
                    <a:pt x="4302" y="1030"/>
                    <a:pt x="4152" y="1030"/>
                  </a:cubicBezTo>
                  <a:cubicBezTo>
                    <a:pt x="4045" y="1030"/>
                    <a:pt x="3938" y="1024"/>
                    <a:pt x="3832" y="1011"/>
                  </a:cubicBezTo>
                  <a:cubicBezTo>
                    <a:pt x="3577" y="989"/>
                    <a:pt x="3322" y="944"/>
                    <a:pt x="3075" y="877"/>
                  </a:cubicBezTo>
                  <a:cubicBezTo>
                    <a:pt x="2585" y="742"/>
                    <a:pt x="2109" y="528"/>
                    <a:pt x="1600" y="378"/>
                  </a:cubicBezTo>
                  <a:cubicBezTo>
                    <a:pt x="1345" y="300"/>
                    <a:pt x="1083" y="247"/>
                    <a:pt x="817" y="225"/>
                  </a:cubicBezTo>
                  <a:cubicBezTo>
                    <a:pt x="744" y="218"/>
                    <a:pt x="671" y="214"/>
                    <a:pt x="598" y="214"/>
                  </a:cubicBezTo>
                  <a:cubicBezTo>
                    <a:pt x="397" y="214"/>
                    <a:pt x="196" y="241"/>
                    <a:pt x="1" y="296"/>
                  </a:cubicBezTo>
                  <a:lnTo>
                    <a:pt x="76" y="539"/>
                  </a:lnTo>
                  <a:cubicBezTo>
                    <a:pt x="276" y="475"/>
                    <a:pt x="488" y="444"/>
                    <a:pt x="702" y="444"/>
                  </a:cubicBezTo>
                  <a:cubicBezTo>
                    <a:pt x="735" y="444"/>
                    <a:pt x="769" y="444"/>
                    <a:pt x="802" y="446"/>
                  </a:cubicBezTo>
                  <a:cubicBezTo>
                    <a:pt x="1053" y="461"/>
                    <a:pt x="1304" y="498"/>
                    <a:pt x="1551" y="562"/>
                  </a:cubicBezTo>
                  <a:cubicBezTo>
                    <a:pt x="2045" y="686"/>
                    <a:pt x="2529" y="880"/>
                    <a:pt x="3045" y="1000"/>
                  </a:cubicBezTo>
                  <a:cubicBezTo>
                    <a:pt x="3300" y="1056"/>
                    <a:pt x="3562" y="1094"/>
                    <a:pt x="3824" y="1109"/>
                  </a:cubicBezTo>
                  <a:cubicBezTo>
                    <a:pt x="3892" y="1114"/>
                    <a:pt x="3959" y="1116"/>
                    <a:pt x="4027" y="1116"/>
                  </a:cubicBezTo>
                  <a:cubicBezTo>
                    <a:pt x="4222" y="1116"/>
                    <a:pt x="4419" y="1096"/>
                    <a:pt x="4611" y="1060"/>
                  </a:cubicBezTo>
                  <a:cubicBezTo>
                    <a:pt x="4865" y="1008"/>
                    <a:pt x="5120" y="895"/>
                    <a:pt x="5307" y="708"/>
                  </a:cubicBezTo>
                  <a:cubicBezTo>
                    <a:pt x="5401" y="614"/>
                    <a:pt x="5476" y="506"/>
                    <a:pt x="5528" y="382"/>
                  </a:cubicBezTo>
                  <a:cubicBezTo>
                    <a:pt x="5555" y="322"/>
                    <a:pt x="5573" y="262"/>
                    <a:pt x="5585" y="195"/>
                  </a:cubicBezTo>
                  <a:cubicBezTo>
                    <a:pt x="5596" y="131"/>
                    <a:pt x="5600" y="68"/>
                    <a:pt x="5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3232568" y="3271766"/>
              <a:ext cx="689361" cy="142108"/>
            </a:xfrm>
            <a:custGeom>
              <a:avLst/>
              <a:gdLst/>
              <a:ahLst/>
              <a:cxnLst/>
              <a:rect l="l" t="t" r="r" b="b"/>
              <a:pathLst>
                <a:path w="8431" h="1738" extrusionOk="0">
                  <a:moveTo>
                    <a:pt x="1192" y="0"/>
                  </a:moveTo>
                  <a:cubicBezTo>
                    <a:pt x="1143" y="0"/>
                    <a:pt x="1094" y="1"/>
                    <a:pt x="1045" y="3"/>
                  </a:cubicBezTo>
                  <a:cubicBezTo>
                    <a:pt x="678" y="14"/>
                    <a:pt x="318" y="112"/>
                    <a:pt x="0" y="288"/>
                  </a:cubicBezTo>
                  <a:cubicBezTo>
                    <a:pt x="322" y="123"/>
                    <a:pt x="682" y="37"/>
                    <a:pt x="1045" y="33"/>
                  </a:cubicBezTo>
                  <a:cubicBezTo>
                    <a:pt x="1057" y="33"/>
                    <a:pt x="1069" y="33"/>
                    <a:pt x="1081" y="33"/>
                  </a:cubicBezTo>
                  <a:cubicBezTo>
                    <a:pt x="1432" y="33"/>
                    <a:pt x="1779" y="85"/>
                    <a:pt x="2116" y="187"/>
                  </a:cubicBezTo>
                  <a:cubicBezTo>
                    <a:pt x="2813" y="389"/>
                    <a:pt x="3446" y="748"/>
                    <a:pt x="4112" y="1048"/>
                  </a:cubicBezTo>
                  <a:cubicBezTo>
                    <a:pt x="5104" y="1505"/>
                    <a:pt x="6179" y="1738"/>
                    <a:pt x="7262" y="1738"/>
                  </a:cubicBezTo>
                  <a:cubicBezTo>
                    <a:pt x="7651" y="1738"/>
                    <a:pt x="8042" y="1708"/>
                    <a:pt x="8430" y="1647"/>
                  </a:cubicBezTo>
                  <a:lnTo>
                    <a:pt x="8385" y="1392"/>
                  </a:lnTo>
                  <a:cubicBezTo>
                    <a:pt x="7938" y="1476"/>
                    <a:pt x="7487" y="1517"/>
                    <a:pt x="7037" y="1517"/>
                  </a:cubicBezTo>
                  <a:cubicBezTo>
                    <a:pt x="6054" y="1517"/>
                    <a:pt x="5077" y="1320"/>
                    <a:pt x="4165" y="932"/>
                  </a:cubicBezTo>
                  <a:cubicBezTo>
                    <a:pt x="3494" y="655"/>
                    <a:pt x="2843" y="310"/>
                    <a:pt x="2131" y="123"/>
                  </a:cubicBezTo>
                  <a:cubicBezTo>
                    <a:pt x="1826" y="42"/>
                    <a:pt x="1510" y="0"/>
                    <a:pt x="1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3153831" y="3147652"/>
              <a:ext cx="82419" cy="143988"/>
            </a:xfrm>
            <a:custGeom>
              <a:avLst/>
              <a:gdLst/>
              <a:ahLst/>
              <a:cxnLst/>
              <a:rect l="l" t="t" r="r" b="b"/>
              <a:pathLst>
                <a:path w="1008" h="1761" extrusionOk="0">
                  <a:moveTo>
                    <a:pt x="941" y="1"/>
                  </a:moveTo>
                  <a:cubicBezTo>
                    <a:pt x="843" y="34"/>
                    <a:pt x="750" y="79"/>
                    <a:pt x="660" y="135"/>
                  </a:cubicBezTo>
                  <a:cubicBezTo>
                    <a:pt x="446" y="278"/>
                    <a:pt x="270" y="476"/>
                    <a:pt x="158" y="708"/>
                  </a:cubicBezTo>
                  <a:cubicBezTo>
                    <a:pt x="83" y="862"/>
                    <a:pt x="34" y="1023"/>
                    <a:pt x="16" y="1188"/>
                  </a:cubicBezTo>
                  <a:cubicBezTo>
                    <a:pt x="4" y="1278"/>
                    <a:pt x="1" y="1367"/>
                    <a:pt x="8" y="1457"/>
                  </a:cubicBezTo>
                  <a:cubicBezTo>
                    <a:pt x="12" y="1562"/>
                    <a:pt x="34" y="1663"/>
                    <a:pt x="68" y="1761"/>
                  </a:cubicBezTo>
                  <a:cubicBezTo>
                    <a:pt x="165" y="1731"/>
                    <a:pt x="255" y="1686"/>
                    <a:pt x="341" y="1630"/>
                  </a:cubicBezTo>
                  <a:cubicBezTo>
                    <a:pt x="562" y="1484"/>
                    <a:pt x="735" y="1285"/>
                    <a:pt x="851" y="1053"/>
                  </a:cubicBezTo>
                  <a:cubicBezTo>
                    <a:pt x="926" y="903"/>
                    <a:pt x="974" y="742"/>
                    <a:pt x="997" y="577"/>
                  </a:cubicBezTo>
                  <a:cubicBezTo>
                    <a:pt x="1004" y="484"/>
                    <a:pt x="1008" y="394"/>
                    <a:pt x="1000" y="304"/>
                  </a:cubicBezTo>
                  <a:cubicBezTo>
                    <a:pt x="997" y="199"/>
                    <a:pt x="974" y="98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66F480C-5BE8-4B10-B226-3FE1C5381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833" y="797948"/>
            <a:ext cx="3005588" cy="32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38"/>
          <p:cNvSpPr txBox="1">
            <a:spLocks noGrp="1"/>
          </p:cNvSpPr>
          <p:nvPr>
            <p:ph type="title"/>
          </p:nvPr>
        </p:nvSpPr>
        <p:spPr>
          <a:xfrm>
            <a:off x="713737" y="40210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chemeClr val="dk1"/>
                </a:solidFill>
              </a:rPr>
              <a:t>ЕУГЕНИКА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2AAE814-026F-4362-BE6E-6FD45ADEB062}"/>
              </a:ext>
            </a:extLst>
          </p:cNvPr>
          <p:cNvSpPr txBox="1"/>
          <p:nvPr/>
        </p:nvSpPr>
        <p:spPr>
          <a:xfrm>
            <a:off x="923652" y="1205025"/>
            <a:ext cx="3191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Francis Galton</a:t>
            </a:r>
            <a:endParaRPr lang="sr-Latn-RS" sz="3200" b="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FFA16-3AF2-4BE3-BEA5-59E2AAB6FBB1}"/>
              </a:ext>
            </a:extLst>
          </p:cNvPr>
          <p:cNvSpPr txBox="1"/>
          <p:nvPr/>
        </p:nvSpPr>
        <p:spPr>
          <a:xfrm>
            <a:off x="4114800" y="1205025"/>
            <a:ext cx="4608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Čarls Devenport</a:t>
            </a:r>
            <a:endParaRPr lang="sr-Latn-RS" sz="3200" b="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229532-4FEC-4CBB-83A6-C028B769E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8" b="17393"/>
          <a:stretch/>
        </p:blipFill>
        <p:spPr bwMode="auto">
          <a:xfrm>
            <a:off x="5388384" y="1970198"/>
            <a:ext cx="2061702" cy="2223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ulton Archive/Getty Images">
            <a:extLst>
              <a:ext uri="{FF2B5EF4-FFF2-40B4-BE49-F238E27FC236}">
                <a16:creationId xmlns:a16="http://schemas.microsoft.com/office/drawing/2014/main" id="{59386C3E-09C0-441C-810B-F70F3AAC5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12922"/>
          <a:stretch/>
        </p:blipFill>
        <p:spPr bwMode="auto">
          <a:xfrm>
            <a:off x="1488375" y="1970198"/>
            <a:ext cx="2061702" cy="2223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42AAE814-026F-4362-BE6E-6FD45ADEB062}"/>
              </a:ext>
            </a:extLst>
          </p:cNvPr>
          <p:cNvSpPr txBox="1"/>
          <p:nvPr/>
        </p:nvSpPr>
        <p:spPr>
          <a:xfrm>
            <a:off x="2504209" y="2848232"/>
            <a:ext cx="43179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i="0" strike="noStrike" dirty="0">
                <a:solidFill>
                  <a:schemeClr val="bg1"/>
                </a:solidFill>
                <a:effectLst/>
                <a:latin typeface="Merriweather" panose="00000500000000000000" pitchFamily="2" charset="-18"/>
              </a:rPr>
              <a:t>Холокауст</a:t>
            </a:r>
            <a:r>
              <a:rPr lang="sr-Cyrl-RS" i="0" dirty="0">
                <a:solidFill>
                  <a:srgbClr val="2D2D2D"/>
                </a:solidFill>
                <a:effectLst/>
                <a:latin typeface="Merriweather" panose="00000500000000000000" pitchFamily="2" charset="-18"/>
              </a:rPr>
              <a:t> - Јевреји га зову „ </a:t>
            </a:r>
            <a:r>
              <a:rPr lang="sr-Cyrl-RS" i="1" dirty="0">
                <a:solidFill>
                  <a:srgbClr val="2D2D2D"/>
                </a:solidFill>
                <a:effectLst/>
                <a:latin typeface="Merriweather" panose="00000500000000000000" pitchFamily="2" charset="-18"/>
              </a:rPr>
              <a:t>шоа</a:t>
            </a:r>
            <a:r>
              <a:rPr lang="sr-Cyrl-RS" i="0" dirty="0">
                <a:solidFill>
                  <a:srgbClr val="2D2D2D"/>
                </a:solidFill>
                <a:effectLst/>
                <a:latin typeface="Merriweather" panose="00000500000000000000" pitchFamily="2" charset="-18"/>
              </a:rPr>
              <a:t> “ – древна реч за „катастрофу“ . Масовно, индустријализовано убиство европских Јевреја, кулминација вековне мржње у експлозији незамисливе бруталности, оставило је мртвих скоро шест милиона Јевреја</a:t>
            </a:r>
            <a:r>
              <a:rPr lang="en-US" i="0" dirty="0">
                <a:solidFill>
                  <a:srgbClr val="2D2D2D"/>
                </a:solidFill>
                <a:effectLst/>
                <a:latin typeface="Merriweather" panose="00000500000000000000" pitchFamily="2" charset="-18"/>
              </a:rPr>
              <a:t> -</a:t>
            </a:r>
            <a:r>
              <a:rPr lang="sr-Latn-RS" i="1" dirty="0">
                <a:solidFill>
                  <a:srgbClr val="0A1633"/>
                </a:solidFill>
                <a:effectLst/>
                <a:latin typeface="Merriweather" panose="00000500000000000000" pitchFamily="2" charset="-18"/>
              </a:rPr>
              <a:t>Ruth Schuster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485DC-1B83-4A8E-88F2-08456F09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64" y="574474"/>
            <a:ext cx="6787489" cy="31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9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42AAE814-026F-4362-BE6E-6FD45ADEB062}"/>
              </a:ext>
            </a:extLst>
          </p:cNvPr>
          <p:cNvSpPr txBox="1"/>
          <p:nvPr/>
        </p:nvSpPr>
        <p:spPr>
          <a:xfrm>
            <a:off x="1085850" y="1726155"/>
            <a:ext cx="6972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Препорука за читање: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је време стало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Ариана Нојман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CF89A-A22E-4DD6-A183-3753091EB7E5}"/>
              </a:ext>
            </a:extLst>
          </p:cNvPr>
          <p:cNvSpPr txBox="1"/>
          <p:nvPr/>
        </p:nvSpPr>
        <p:spPr>
          <a:xfrm>
            <a:off x="1939203" y="2773780"/>
            <a:ext cx="52655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121112"/>
                </a:solidFill>
                <a:effectLst/>
                <a:latin typeface="proxima-nova"/>
              </a:rPr>
              <a:t>Winner of the “Dayton Literary Peace Prize” 2021</a:t>
            </a:r>
            <a:br>
              <a:rPr lang="en-US" sz="1400" b="1" i="0" dirty="0">
                <a:solidFill>
                  <a:srgbClr val="121112"/>
                </a:solidFill>
                <a:effectLst/>
                <a:latin typeface="proxima-nova"/>
              </a:rPr>
            </a:br>
            <a:r>
              <a:rPr lang="en-US" sz="1400" b="1" i="0" dirty="0">
                <a:solidFill>
                  <a:srgbClr val="121112"/>
                </a:solidFill>
                <a:effectLst/>
                <a:latin typeface="proxima-nova"/>
              </a:rPr>
              <a:t>W</a:t>
            </a:r>
            <a:r>
              <a:rPr lang="en-US" sz="1400" b="1" dirty="0">
                <a:solidFill>
                  <a:srgbClr val="121112"/>
                </a:solidFill>
                <a:latin typeface="proxima-nova"/>
              </a:rPr>
              <a:t>inner </a:t>
            </a:r>
            <a:r>
              <a:rPr lang="en-US" sz="1400" b="1" i="0" dirty="0">
                <a:solidFill>
                  <a:srgbClr val="121112"/>
                </a:solidFill>
                <a:effectLst/>
                <a:latin typeface="proxima-nova"/>
              </a:rPr>
              <a:t>of the 2020 “National Jewish Book Award” for best memoir</a:t>
            </a:r>
            <a:br>
              <a:rPr lang="sr-Cyrl-RS" sz="1400" b="1" i="0" dirty="0">
                <a:solidFill>
                  <a:srgbClr val="121112"/>
                </a:solidFill>
                <a:effectLst/>
                <a:latin typeface="proxima-nova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39"/>
          <p:cNvSpPr txBox="1">
            <a:spLocks noGrp="1"/>
          </p:cNvSpPr>
          <p:nvPr>
            <p:ph type="title"/>
          </p:nvPr>
        </p:nvSpPr>
        <p:spPr>
          <a:xfrm>
            <a:off x="2250800" y="328299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</a:t>
            </a:r>
            <a:r>
              <a:rPr lang="sr-Latn-RS" dirty="0"/>
              <a:t>Ariana Neumann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95" name="Google Shape;1495;p39"/>
          <p:cNvSpPr txBox="1">
            <a:spLocks noGrp="1"/>
          </p:cNvSpPr>
          <p:nvPr>
            <p:ph type="subTitle" idx="1"/>
          </p:nvPr>
        </p:nvSpPr>
        <p:spPr>
          <a:xfrm>
            <a:off x="1418900" y="1865100"/>
            <a:ext cx="6227700" cy="141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/>
              <a:t>…the fact that my paternal family had been Jewish was kept from me. Perhaps my father felt that it was something that I didn’t need to know. Perhaps it was an attempt to protect me. Something else no one ever mentioned - a truth I discovered only recently - is that 25 of my family members were killed for the simple reason that they were Jews.</a:t>
            </a:r>
            <a:endParaRPr sz="2000" i="1" dirty="0"/>
          </a:p>
        </p:txBody>
      </p:sp>
      <p:grpSp>
        <p:nvGrpSpPr>
          <p:cNvPr id="1496" name="Google Shape;1496;p39"/>
          <p:cNvGrpSpPr/>
          <p:nvPr/>
        </p:nvGrpSpPr>
        <p:grpSpPr>
          <a:xfrm>
            <a:off x="4227197" y="4092976"/>
            <a:ext cx="689605" cy="726847"/>
            <a:chOff x="2166857" y="1813948"/>
            <a:chExt cx="689605" cy="726847"/>
          </a:xfrm>
        </p:grpSpPr>
        <p:sp>
          <p:nvSpPr>
            <p:cNvPr id="1497" name="Google Shape;1497;p39"/>
            <p:cNvSpPr/>
            <p:nvPr/>
          </p:nvSpPr>
          <p:spPr>
            <a:xfrm>
              <a:off x="2166857" y="1813948"/>
              <a:ext cx="689605" cy="726847"/>
            </a:xfrm>
            <a:custGeom>
              <a:avLst/>
              <a:gdLst/>
              <a:ahLst/>
              <a:cxnLst/>
              <a:rect l="l" t="t" r="r" b="b"/>
              <a:pathLst>
                <a:path w="16591" h="17487" extrusionOk="0">
                  <a:moveTo>
                    <a:pt x="356" y="12958"/>
                  </a:moveTo>
                  <a:cubicBezTo>
                    <a:pt x="364" y="12947"/>
                    <a:pt x="371" y="12932"/>
                    <a:pt x="379" y="12921"/>
                  </a:cubicBezTo>
                  <a:lnTo>
                    <a:pt x="2794" y="8708"/>
                  </a:lnTo>
                  <a:lnTo>
                    <a:pt x="322" y="4356"/>
                  </a:lnTo>
                  <a:cubicBezTo>
                    <a:pt x="0" y="3790"/>
                    <a:pt x="427" y="3090"/>
                    <a:pt x="1079" y="3120"/>
                  </a:cubicBezTo>
                  <a:lnTo>
                    <a:pt x="6007" y="3105"/>
                  </a:lnTo>
                  <a:lnTo>
                    <a:pt x="7472" y="555"/>
                  </a:lnTo>
                  <a:cubicBezTo>
                    <a:pt x="7790" y="4"/>
                    <a:pt x="8584" y="0"/>
                    <a:pt x="8906" y="551"/>
                  </a:cubicBezTo>
                  <a:lnTo>
                    <a:pt x="10408" y="3097"/>
                  </a:lnTo>
                  <a:lnTo>
                    <a:pt x="15291" y="3086"/>
                  </a:lnTo>
                  <a:cubicBezTo>
                    <a:pt x="15748" y="3082"/>
                    <a:pt x="16119" y="3450"/>
                    <a:pt x="16123" y="3906"/>
                  </a:cubicBezTo>
                  <a:cubicBezTo>
                    <a:pt x="16123" y="4045"/>
                    <a:pt x="16089" y="4184"/>
                    <a:pt x="16022" y="4307"/>
                  </a:cubicBezTo>
                  <a:lnTo>
                    <a:pt x="16018" y="4315"/>
                  </a:lnTo>
                  <a:lnTo>
                    <a:pt x="13625" y="8550"/>
                  </a:lnTo>
                  <a:lnTo>
                    <a:pt x="16258" y="13007"/>
                  </a:lnTo>
                  <a:cubicBezTo>
                    <a:pt x="16591" y="13572"/>
                    <a:pt x="16164" y="14280"/>
                    <a:pt x="15509" y="14254"/>
                  </a:cubicBezTo>
                  <a:lnTo>
                    <a:pt x="10427" y="14220"/>
                  </a:lnTo>
                  <a:lnTo>
                    <a:pt x="8906" y="16917"/>
                  </a:lnTo>
                  <a:cubicBezTo>
                    <a:pt x="8584" y="17486"/>
                    <a:pt x="7764" y="17479"/>
                    <a:pt x="7457" y="16906"/>
                  </a:cubicBezTo>
                  <a:lnTo>
                    <a:pt x="5910" y="14190"/>
                  </a:lnTo>
                  <a:lnTo>
                    <a:pt x="1090" y="14157"/>
                  </a:lnTo>
                  <a:cubicBezTo>
                    <a:pt x="633" y="14153"/>
                    <a:pt x="266" y="13782"/>
                    <a:pt x="270" y="13329"/>
                  </a:cubicBezTo>
                  <a:cubicBezTo>
                    <a:pt x="270" y="13198"/>
                    <a:pt x="300" y="13074"/>
                    <a:pt x="356" y="12958"/>
                  </a:cubicBezTo>
                  <a:close/>
                  <a:moveTo>
                    <a:pt x="7734" y="14224"/>
                  </a:moveTo>
                  <a:cubicBezTo>
                    <a:pt x="8045" y="14748"/>
                    <a:pt x="8142" y="14936"/>
                    <a:pt x="8224" y="14838"/>
                  </a:cubicBezTo>
                  <a:cubicBezTo>
                    <a:pt x="8303" y="14741"/>
                    <a:pt x="8577" y="14220"/>
                    <a:pt x="8577" y="14220"/>
                  </a:cubicBezTo>
                  <a:lnTo>
                    <a:pt x="7734" y="14224"/>
                  </a:lnTo>
                  <a:close/>
                  <a:moveTo>
                    <a:pt x="3749" y="10367"/>
                  </a:moveTo>
                  <a:lnTo>
                    <a:pt x="2539" y="12483"/>
                  </a:lnTo>
                  <a:lnTo>
                    <a:pt x="4933" y="12415"/>
                  </a:lnTo>
                  <a:lnTo>
                    <a:pt x="4914" y="12385"/>
                  </a:lnTo>
                  <a:cubicBezTo>
                    <a:pt x="4727" y="12033"/>
                    <a:pt x="4528" y="11685"/>
                    <a:pt x="4326" y="11340"/>
                  </a:cubicBezTo>
                  <a:cubicBezTo>
                    <a:pt x="4139" y="11015"/>
                    <a:pt x="3944" y="10692"/>
                    <a:pt x="3753" y="10367"/>
                  </a:cubicBezTo>
                  <a:close/>
                  <a:moveTo>
                    <a:pt x="11591" y="8468"/>
                  </a:moveTo>
                  <a:cubicBezTo>
                    <a:pt x="11037" y="7513"/>
                    <a:pt x="10487" y="6558"/>
                    <a:pt x="9936" y="5599"/>
                  </a:cubicBezTo>
                  <a:cubicBezTo>
                    <a:pt x="9779" y="5318"/>
                    <a:pt x="9621" y="5034"/>
                    <a:pt x="9460" y="4753"/>
                  </a:cubicBezTo>
                  <a:lnTo>
                    <a:pt x="6970" y="4760"/>
                  </a:lnTo>
                  <a:lnTo>
                    <a:pt x="4700" y="8711"/>
                  </a:lnTo>
                  <a:lnTo>
                    <a:pt x="6801" y="12408"/>
                  </a:lnTo>
                  <a:lnTo>
                    <a:pt x="9382" y="12486"/>
                  </a:lnTo>
                  <a:close/>
                  <a:moveTo>
                    <a:pt x="11359" y="12569"/>
                  </a:moveTo>
                  <a:cubicBezTo>
                    <a:pt x="11767" y="12569"/>
                    <a:pt x="12179" y="12569"/>
                    <a:pt x="12591" y="12565"/>
                  </a:cubicBezTo>
                  <a:cubicBezTo>
                    <a:pt x="12999" y="12561"/>
                    <a:pt x="13408" y="12554"/>
                    <a:pt x="13816" y="12539"/>
                  </a:cubicBezTo>
                  <a:cubicBezTo>
                    <a:pt x="13883" y="12539"/>
                    <a:pt x="13954" y="12535"/>
                    <a:pt x="14022" y="12531"/>
                  </a:cubicBezTo>
                  <a:cubicBezTo>
                    <a:pt x="13939" y="12363"/>
                    <a:pt x="13842" y="12187"/>
                    <a:pt x="13793" y="12089"/>
                  </a:cubicBezTo>
                  <a:lnTo>
                    <a:pt x="12689" y="10217"/>
                  </a:lnTo>
                  <a:close/>
                  <a:moveTo>
                    <a:pt x="13700" y="4742"/>
                  </a:moveTo>
                  <a:lnTo>
                    <a:pt x="11382" y="4749"/>
                  </a:lnTo>
                  <a:cubicBezTo>
                    <a:pt x="11554" y="5041"/>
                    <a:pt x="11726" y="5337"/>
                    <a:pt x="11902" y="5629"/>
                  </a:cubicBezTo>
                  <a:cubicBezTo>
                    <a:pt x="12097" y="5955"/>
                    <a:pt x="12295" y="6288"/>
                    <a:pt x="12501" y="6610"/>
                  </a:cubicBezTo>
                  <a:cubicBezTo>
                    <a:pt x="12501" y="6614"/>
                    <a:pt x="12505" y="6618"/>
                    <a:pt x="12505" y="6622"/>
                  </a:cubicBezTo>
                  <a:cubicBezTo>
                    <a:pt x="12730" y="6285"/>
                    <a:pt x="12947" y="5944"/>
                    <a:pt x="13164" y="5603"/>
                  </a:cubicBezTo>
                  <a:cubicBezTo>
                    <a:pt x="13344" y="5322"/>
                    <a:pt x="13524" y="5034"/>
                    <a:pt x="13700" y="4742"/>
                  </a:cubicBezTo>
                  <a:close/>
                  <a:moveTo>
                    <a:pt x="5052" y="4764"/>
                  </a:moveTo>
                  <a:lnTo>
                    <a:pt x="2465" y="4772"/>
                  </a:lnTo>
                  <a:lnTo>
                    <a:pt x="3461" y="6524"/>
                  </a:lnTo>
                  <a:cubicBezTo>
                    <a:pt x="3513" y="6622"/>
                    <a:pt x="3663" y="6843"/>
                    <a:pt x="3805" y="7034"/>
                  </a:cubicBezTo>
                  <a:cubicBezTo>
                    <a:pt x="3861" y="6951"/>
                    <a:pt x="3914" y="6869"/>
                    <a:pt x="3963" y="6790"/>
                  </a:cubicBezTo>
                  <a:cubicBezTo>
                    <a:pt x="4154" y="6479"/>
                    <a:pt x="4330" y="6157"/>
                    <a:pt x="4502" y="5835"/>
                  </a:cubicBezTo>
                  <a:cubicBezTo>
                    <a:pt x="4678" y="5498"/>
                    <a:pt x="4850" y="5157"/>
                    <a:pt x="5026" y="4816"/>
                  </a:cubicBezTo>
                  <a:close/>
                  <a:moveTo>
                    <a:pt x="7914" y="3116"/>
                  </a:moveTo>
                  <a:lnTo>
                    <a:pt x="8112" y="3116"/>
                  </a:lnTo>
                  <a:lnTo>
                    <a:pt x="8472" y="3116"/>
                  </a:lnTo>
                  <a:cubicBezTo>
                    <a:pt x="8453" y="3086"/>
                    <a:pt x="8434" y="3060"/>
                    <a:pt x="8423" y="3038"/>
                  </a:cubicBezTo>
                  <a:cubicBezTo>
                    <a:pt x="8341" y="2914"/>
                    <a:pt x="8254" y="2787"/>
                    <a:pt x="8172" y="2659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9"/>
            <p:cNvSpPr/>
            <p:nvPr/>
          </p:nvSpPr>
          <p:spPr>
            <a:xfrm>
              <a:off x="2194414" y="1838221"/>
              <a:ext cx="634365" cy="677967"/>
            </a:xfrm>
            <a:custGeom>
              <a:avLst/>
              <a:gdLst/>
              <a:ahLst/>
              <a:cxnLst/>
              <a:rect l="l" t="t" r="r" b="b"/>
              <a:pathLst>
                <a:path w="15262" h="16311" extrusionOk="0">
                  <a:moveTo>
                    <a:pt x="11498" y="7876"/>
                  </a:moveTo>
                  <a:lnTo>
                    <a:pt x="9093" y="12213"/>
                  </a:lnTo>
                  <a:lnTo>
                    <a:pt x="5857" y="12326"/>
                  </a:lnTo>
                  <a:lnTo>
                    <a:pt x="3472" y="8124"/>
                  </a:lnTo>
                  <a:lnTo>
                    <a:pt x="6019" y="3682"/>
                  </a:lnTo>
                  <a:lnTo>
                    <a:pt x="9078" y="3674"/>
                  </a:lnTo>
                  <a:cubicBezTo>
                    <a:pt x="9146" y="3787"/>
                    <a:pt x="9868" y="5086"/>
                    <a:pt x="11498" y="7873"/>
                  </a:cubicBezTo>
                  <a:close/>
                  <a:moveTo>
                    <a:pt x="3086" y="8801"/>
                  </a:moveTo>
                  <a:lnTo>
                    <a:pt x="1008" y="12415"/>
                  </a:lnTo>
                  <a:lnTo>
                    <a:pt x="5011" y="12303"/>
                  </a:lnTo>
                  <a:cubicBezTo>
                    <a:pt x="5183" y="12296"/>
                    <a:pt x="3270" y="9131"/>
                    <a:pt x="3086" y="8801"/>
                  </a:cubicBezTo>
                  <a:close/>
                  <a:moveTo>
                    <a:pt x="98" y="12745"/>
                  </a:moveTo>
                  <a:cubicBezTo>
                    <a:pt x="98" y="12929"/>
                    <a:pt x="247" y="13082"/>
                    <a:pt x="431" y="13082"/>
                  </a:cubicBezTo>
                  <a:lnTo>
                    <a:pt x="5539" y="13116"/>
                  </a:lnTo>
                  <a:lnTo>
                    <a:pt x="7224" y="16082"/>
                  </a:lnTo>
                  <a:cubicBezTo>
                    <a:pt x="7251" y="16138"/>
                    <a:pt x="7296" y="16187"/>
                    <a:pt x="7352" y="16217"/>
                  </a:cubicBezTo>
                  <a:cubicBezTo>
                    <a:pt x="7513" y="16310"/>
                    <a:pt x="7719" y="16254"/>
                    <a:pt x="7812" y="16093"/>
                  </a:cubicBezTo>
                  <a:lnTo>
                    <a:pt x="9475" y="13142"/>
                  </a:lnTo>
                  <a:lnTo>
                    <a:pt x="14857" y="13179"/>
                  </a:lnTo>
                  <a:cubicBezTo>
                    <a:pt x="14924" y="13183"/>
                    <a:pt x="14992" y="13168"/>
                    <a:pt x="15048" y="13131"/>
                  </a:cubicBezTo>
                  <a:cubicBezTo>
                    <a:pt x="15209" y="13041"/>
                    <a:pt x="15261" y="12835"/>
                    <a:pt x="15168" y="12674"/>
                  </a:cubicBezTo>
                  <a:lnTo>
                    <a:pt x="12393" y="7974"/>
                  </a:lnTo>
                  <a:lnTo>
                    <a:pt x="14921" y="3491"/>
                  </a:lnTo>
                  <a:cubicBezTo>
                    <a:pt x="14947" y="3439"/>
                    <a:pt x="14962" y="3382"/>
                    <a:pt x="14962" y="3326"/>
                  </a:cubicBezTo>
                  <a:cubicBezTo>
                    <a:pt x="14962" y="3143"/>
                    <a:pt x="14812" y="2993"/>
                    <a:pt x="14628" y="2993"/>
                  </a:cubicBezTo>
                  <a:lnTo>
                    <a:pt x="9460" y="3004"/>
                  </a:lnTo>
                  <a:lnTo>
                    <a:pt x="7820" y="218"/>
                  </a:lnTo>
                  <a:cubicBezTo>
                    <a:pt x="7790" y="165"/>
                    <a:pt x="7749" y="124"/>
                    <a:pt x="7696" y="94"/>
                  </a:cubicBezTo>
                  <a:cubicBezTo>
                    <a:pt x="7535" y="1"/>
                    <a:pt x="7329" y="57"/>
                    <a:pt x="7239" y="218"/>
                  </a:cubicBezTo>
                  <a:lnTo>
                    <a:pt x="5633" y="3015"/>
                  </a:lnTo>
                  <a:lnTo>
                    <a:pt x="405" y="3030"/>
                  </a:lnTo>
                  <a:cubicBezTo>
                    <a:pt x="337" y="3023"/>
                    <a:pt x="274" y="3038"/>
                    <a:pt x="214" y="3071"/>
                  </a:cubicBezTo>
                  <a:cubicBezTo>
                    <a:pt x="53" y="3161"/>
                    <a:pt x="0" y="3367"/>
                    <a:pt x="90" y="3528"/>
                  </a:cubicBezTo>
                  <a:lnTo>
                    <a:pt x="2700" y="8124"/>
                  </a:lnTo>
                  <a:lnTo>
                    <a:pt x="142" y="12580"/>
                  </a:lnTo>
                  <a:lnTo>
                    <a:pt x="142" y="12580"/>
                  </a:lnTo>
                  <a:cubicBezTo>
                    <a:pt x="113" y="12629"/>
                    <a:pt x="98" y="12685"/>
                    <a:pt x="98" y="12745"/>
                  </a:cubicBezTo>
                  <a:close/>
                  <a:moveTo>
                    <a:pt x="6311" y="13120"/>
                  </a:moveTo>
                  <a:lnTo>
                    <a:pt x="8599" y="13202"/>
                  </a:lnTo>
                  <a:cubicBezTo>
                    <a:pt x="8314" y="13517"/>
                    <a:pt x="7943" y="14985"/>
                    <a:pt x="7543" y="15138"/>
                  </a:cubicBezTo>
                  <a:cubicBezTo>
                    <a:pt x="7464" y="15146"/>
                    <a:pt x="6404" y="13284"/>
                    <a:pt x="6311" y="13120"/>
                  </a:cubicBezTo>
                  <a:close/>
                  <a:moveTo>
                    <a:pt x="9861" y="12464"/>
                  </a:moveTo>
                  <a:lnTo>
                    <a:pt x="9865" y="12464"/>
                  </a:lnTo>
                  <a:lnTo>
                    <a:pt x="9913" y="12475"/>
                  </a:lnTo>
                  <a:cubicBezTo>
                    <a:pt x="10284" y="12479"/>
                    <a:pt x="13909" y="12498"/>
                    <a:pt x="13981" y="12367"/>
                  </a:cubicBezTo>
                  <a:cubicBezTo>
                    <a:pt x="14067" y="12195"/>
                    <a:pt x="13775" y="11700"/>
                    <a:pt x="13565" y="11269"/>
                  </a:cubicBezTo>
                  <a:lnTo>
                    <a:pt x="12014" y="8693"/>
                  </a:lnTo>
                  <a:lnTo>
                    <a:pt x="9861" y="12468"/>
                  </a:lnTo>
                  <a:close/>
                  <a:moveTo>
                    <a:pt x="13879" y="3663"/>
                  </a:moveTo>
                  <a:lnTo>
                    <a:pt x="9853" y="3674"/>
                  </a:lnTo>
                  <a:cubicBezTo>
                    <a:pt x="10022" y="3959"/>
                    <a:pt x="11786" y="6996"/>
                    <a:pt x="11850" y="6903"/>
                  </a:cubicBezTo>
                  <a:cubicBezTo>
                    <a:pt x="12378" y="6135"/>
                    <a:pt x="13430" y="4521"/>
                    <a:pt x="13879" y="3663"/>
                  </a:cubicBezTo>
                  <a:close/>
                  <a:moveTo>
                    <a:pt x="5213" y="3686"/>
                  </a:moveTo>
                  <a:lnTo>
                    <a:pt x="955" y="3697"/>
                  </a:lnTo>
                  <a:lnTo>
                    <a:pt x="2367" y="6184"/>
                  </a:lnTo>
                  <a:cubicBezTo>
                    <a:pt x="2457" y="6341"/>
                    <a:pt x="3090" y="7281"/>
                    <a:pt x="3191" y="7176"/>
                  </a:cubicBezTo>
                  <a:cubicBezTo>
                    <a:pt x="3843" y="6521"/>
                    <a:pt x="4775" y="4420"/>
                    <a:pt x="5213" y="3686"/>
                  </a:cubicBezTo>
                  <a:close/>
                  <a:moveTo>
                    <a:pt x="6404" y="3015"/>
                  </a:moveTo>
                  <a:lnTo>
                    <a:pt x="7487" y="1128"/>
                  </a:lnTo>
                  <a:cubicBezTo>
                    <a:pt x="8120" y="2165"/>
                    <a:pt x="8663" y="2813"/>
                    <a:pt x="8528" y="2989"/>
                  </a:cubicBezTo>
                  <a:cubicBezTo>
                    <a:pt x="8472" y="3057"/>
                    <a:pt x="6696" y="3012"/>
                    <a:pt x="6404" y="30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41"/>
          <p:cNvSpPr txBox="1">
            <a:spLocks noGrp="1"/>
          </p:cNvSpPr>
          <p:nvPr>
            <p:ph type="subTitle" idx="1"/>
          </p:nvPr>
        </p:nvSpPr>
        <p:spPr>
          <a:xfrm>
            <a:off x="347175" y="2353836"/>
            <a:ext cx="3575100" cy="41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b="1" dirty="0"/>
              <a:t>Приредили</a:t>
            </a:r>
            <a:endParaRPr b="1" dirty="0"/>
          </a:p>
        </p:txBody>
      </p:sp>
      <p:sp>
        <p:nvSpPr>
          <p:cNvPr id="1587" name="Google Shape;1587;p41"/>
          <p:cNvSpPr txBox="1">
            <a:spLocks noGrp="1"/>
          </p:cNvSpPr>
          <p:nvPr>
            <p:ph type="subTitle" idx="4"/>
          </p:nvPr>
        </p:nvSpPr>
        <p:spPr>
          <a:xfrm>
            <a:off x="2784450" y="1048962"/>
            <a:ext cx="35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Биља Баковић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Биљана Радовић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Небојша Варница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Милош Јовановић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Гордана Варница</a:t>
            </a:r>
            <a:endParaRPr dirty="0"/>
          </a:p>
        </p:txBody>
      </p:sp>
      <p:sp>
        <p:nvSpPr>
          <p:cNvPr id="22" name="Google Shape;1584;p41">
            <a:extLst>
              <a:ext uri="{FF2B5EF4-FFF2-40B4-BE49-F238E27FC236}">
                <a16:creationId xmlns:a16="http://schemas.microsoft.com/office/drawing/2014/main" id="{923FFF7A-49C9-4EE2-BC59-ED7119B0810F}"/>
              </a:ext>
            </a:extLst>
          </p:cNvPr>
          <p:cNvSpPr txBox="1">
            <a:spLocks/>
          </p:cNvSpPr>
          <p:nvPr/>
        </p:nvSpPr>
        <p:spPr>
          <a:xfrm>
            <a:off x="2584278" y="705288"/>
            <a:ext cx="35751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i="1" dirty="0"/>
              <a:t>Професори:</a:t>
            </a:r>
          </a:p>
        </p:txBody>
      </p:sp>
      <p:sp>
        <p:nvSpPr>
          <p:cNvPr id="23" name="Google Shape;1587;p41">
            <a:extLst>
              <a:ext uri="{FF2B5EF4-FFF2-40B4-BE49-F238E27FC236}">
                <a16:creationId xmlns:a16="http://schemas.microsoft.com/office/drawing/2014/main" id="{5B0CFBF6-F5D6-46F5-8FE0-141576F3FE42}"/>
              </a:ext>
            </a:extLst>
          </p:cNvPr>
          <p:cNvSpPr txBox="1">
            <a:spLocks/>
          </p:cNvSpPr>
          <p:nvPr/>
        </p:nvSpPr>
        <p:spPr>
          <a:xfrm>
            <a:off x="4865689" y="3110310"/>
            <a:ext cx="35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endParaRPr lang="ru-RU" dirty="0"/>
          </a:p>
        </p:txBody>
      </p:sp>
      <p:sp>
        <p:nvSpPr>
          <p:cNvPr id="24" name="Google Shape;1584;p41">
            <a:extLst>
              <a:ext uri="{FF2B5EF4-FFF2-40B4-BE49-F238E27FC236}">
                <a16:creationId xmlns:a16="http://schemas.microsoft.com/office/drawing/2014/main" id="{88997786-5560-4BA8-8283-A077917F79A6}"/>
              </a:ext>
            </a:extLst>
          </p:cNvPr>
          <p:cNvSpPr txBox="1">
            <a:spLocks/>
          </p:cNvSpPr>
          <p:nvPr/>
        </p:nvSpPr>
        <p:spPr>
          <a:xfrm>
            <a:off x="5738526" y="2776291"/>
            <a:ext cx="35751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i="1" dirty="0"/>
              <a:t>Ученици:</a:t>
            </a:r>
            <a:endParaRPr lang="sr-Latn-RS" i="1" dirty="0"/>
          </a:p>
          <a:p>
            <a:pPr marL="0" indent="0"/>
            <a:endParaRPr lang="sr-Cyrl-RS" i="1" dirty="0"/>
          </a:p>
        </p:txBody>
      </p:sp>
      <p:sp>
        <p:nvSpPr>
          <p:cNvPr id="7" name="Google Shape;1587;p41">
            <a:extLst>
              <a:ext uri="{FF2B5EF4-FFF2-40B4-BE49-F238E27FC236}">
                <a16:creationId xmlns:a16="http://schemas.microsoft.com/office/drawing/2014/main" id="{5F7FD98F-AD5F-433E-B474-57EA6DFB94BA}"/>
              </a:ext>
            </a:extLst>
          </p:cNvPr>
          <p:cNvSpPr txBox="1">
            <a:spLocks/>
          </p:cNvSpPr>
          <p:nvPr/>
        </p:nvSpPr>
        <p:spPr>
          <a:xfrm>
            <a:off x="4371828" y="2766636"/>
            <a:ext cx="39754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b="1" dirty="0"/>
              <a:t>Билогија</a:t>
            </a:r>
            <a:r>
              <a:rPr lang="sr-Cyrl-RS" dirty="0"/>
              <a:t> – Јелена Илић, Антонина Гавровић, Луна Милићевић</a:t>
            </a:r>
          </a:p>
          <a:p>
            <a:pPr marL="0" indent="0"/>
            <a:r>
              <a:rPr lang="sr-Cyrl-RS" b="1" dirty="0"/>
              <a:t>Хемија</a:t>
            </a:r>
            <a:r>
              <a:rPr lang="sr-Cyrl-RS" dirty="0"/>
              <a:t> – Никола Вилимановић, Ђорђе Јелић </a:t>
            </a:r>
            <a:r>
              <a:rPr lang="sr-Cyrl-RS" b="1" dirty="0"/>
              <a:t>Математика</a:t>
            </a:r>
            <a:r>
              <a:rPr lang="sr-Cyrl-RS" dirty="0"/>
              <a:t> – Мина Ћирковић</a:t>
            </a:r>
          </a:p>
          <a:p>
            <a:pPr marL="0" indent="0"/>
            <a:r>
              <a:rPr lang="sr-Cyrl-RS" b="1" dirty="0"/>
              <a:t>Историја</a:t>
            </a:r>
            <a:r>
              <a:rPr lang="sr-Cyrl-RS" dirty="0"/>
              <a:t> – Дуња Радуловић, Дуња Брашанац</a:t>
            </a:r>
          </a:p>
          <a:p>
            <a:pPr marL="0" indent="0"/>
            <a:r>
              <a:rPr lang="sr-Cyrl-RS" b="1" dirty="0"/>
              <a:t>Физика</a:t>
            </a:r>
            <a:r>
              <a:rPr lang="sr-Cyrl-RS" dirty="0"/>
              <a:t> – Сандра Јаћимовић, Михаило Митић, Ивана Божић </a:t>
            </a:r>
            <a:r>
              <a:rPr lang="en-US" dirty="0"/>
              <a:t>IV</a:t>
            </a:r>
            <a:r>
              <a:rPr lang="en-US" sz="1100" dirty="0"/>
              <a:t>3</a:t>
            </a:r>
            <a:endParaRPr lang="sr-Cyrl-RS" sz="1100" dirty="0"/>
          </a:p>
          <a:p>
            <a:pPr marL="0" indent="0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бооктхингс.јпг">
            <a:extLst>
              <a:ext uri="{FF2B5EF4-FFF2-40B4-BE49-F238E27FC236}">
                <a16:creationId xmlns:a16="http://schemas.microsoft.com/office/drawing/2014/main" id="{3AFBD764-BE9F-4D73-BB24-2D0C5618A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0" y="1"/>
            <a:ext cx="9144000" cy="51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5"/>
          <p:cNvSpPr txBox="1">
            <a:spLocks noGrp="1"/>
          </p:cNvSpPr>
          <p:nvPr>
            <p:ph type="subTitle" idx="15"/>
          </p:nvPr>
        </p:nvSpPr>
        <p:spPr>
          <a:xfrm>
            <a:off x="342462" y="148792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Алберт Ајнштајн</a:t>
            </a:r>
            <a:r>
              <a:rPr lang="en" dirty="0"/>
              <a:t> </a:t>
            </a:r>
            <a:endParaRPr dirty="0"/>
          </a:p>
        </p:txBody>
      </p:sp>
      <p:sp>
        <p:nvSpPr>
          <p:cNvPr id="1292" name="Google Shape;1292;p35"/>
          <p:cNvSpPr txBox="1">
            <a:spLocks noGrp="1"/>
          </p:cNvSpPr>
          <p:nvPr>
            <p:ph type="subTitle" idx="16"/>
          </p:nvPr>
        </p:nvSpPr>
        <p:spPr>
          <a:xfrm>
            <a:off x="2530307" y="1537422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Ада Јонат</a:t>
            </a:r>
            <a:endParaRPr dirty="0"/>
          </a:p>
        </p:txBody>
      </p:sp>
      <p:sp>
        <p:nvSpPr>
          <p:cNvPr id="1293" name="Google Shape;1293;p35"/>
          <p:cNvSpPr txBox="1">
            <a:spLocks noGrp="1"/>
          </p:cNvSpPr>
          <p:nvPr>
            <p:ph type="subTitle" idx="18"/>
          </p:nvPr>
        </p:nvSpPr>
        <p:spPr>
          <a:xfrm>
            <a:off x="193907" y="3281844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Лиза Мајтнер</a:t>
            </a:r>
            <a:endParaRPr dirty="0"/>
          </a:p>
        </p:txBody>
      </p:sp>
      <p:sp>
        <p:nvSpPr>
          <p:cNvPr id="1294" name="Google Shape;1294;p35"/>
          <p:cNvSpPr txBox="1">
            <a:spLocks noGrp="1"/>
          </p:cNvSpPr>
          <p:nvPr>
            <p:ph type="subTitle" idx="19"/>
          </p:nvPr>
        </p:nvSpPr>
        <p:spPr>
          <a:xfrm>
            <a:off x="3099274" y="4461537"/>
            <a:ext cx="1864639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Адолф фон Бајер</a:t>
            </a:r>
            <a:endParaRPr dirty="0"/>
          </a:p>
        </p:txBody>
      </p:sp>
      <p:sp>
        <p:nvSpPr>
          <p:cNvPr id="1304" name="Google Shape;1304;p35"/>
          <p:cNvSpPr txBox="1">
            <a:spLocks noGrp="1"/>
          </p:cNvSpPr>
          <p:nvPr>
            <p:ph type="subTitle" idx="17"/>
          </p:nvPr>
        </p:nvSpPr>
        <p:spPr>
          <a:xfrm>
            <a:off x="4364787" y="1847971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Розалинд Франклин</a:t>
            </a:r>
            <a:endParaRPr dirty="0"/>
          </a:p>
        </p:txBody>
      </p:sp>
      <p:sp>
        <p:nvSpPr>
          <p:cNvPr id="1305" name="Google Shape;1305;p35"/>
          <p:cNvSpPr txBox="1">
            <a:spLocks noGrp="1"/>
          </p:cNvSpPr>
          <p:nvPr>
            <p:ph type="subTitle" idx="20"/>
          </p:nvPr>
        </p:nvSpPr>
        <p:spPr>
          <a:xfrm>
            <a:off x="5532987" y="316983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Фриц Хабер</a:t>
            </a:r>
            <a:endParaRPr dirty="0"/>
          </a:p>
        </p:txBody>
      </p:sp>
      <p:sp>
        <p:nvSpPr>
          <p:cNvPr id="21" name="Google Shape;1305;p35">
            <a:extLst>
              <a:ext uri="{FF2B5EF4-FFF2-40B4-BE49-F238E27FC236}">
                <a16:creationId xmlns:a16="http://schemas.microsoft.com/office/drawing/2014/main" id="{2A681668-F282-4B18-88DF-161CAF1FB2ED}"/>
              </a:ext>
            </a:extLst>
          </p:cNvPr>
          <p:cNvSpPr txBox="1">
            <a:spLocks/>
          </p:cNvSpPr>
          <p:nvPr/>
        </p:nvSpPr>
        <p:spPr>
          <a:xfrm>
            <a:off x="2678862" y="3154754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dirty="0"/>
              <a:t>Норберт Винер</a:t>
            </a:r>
          </a:p>
        </p:txBody>
      </p:sp>
      <p:sp>
        <p:nvSpPr>
          <p:cNvPr id="46" name="Google Shape;1305;p35">
            <a:extLst>
              <a:ext uri="{FF2B5EF4-FFF2-40B4-BE49-F238E27FC236}">
                <a16:creationId xmlns:a16="http://schemas.microsoft.com/office/drawing/2014/main" id="{513DAE57-96E3-4ABC-A20C-982470F82B3F}"/>
              </a:ext>
            </a:extLst>
          </p:cNvPr>
          <p:cNvSpPr txBox="1">
            <a:spLocks/>
          </p:cNvSpPr>
          <p:nvPr/>
        </p:nvSpPr>
        <p:spPr>
          <a:xfrm>
            <a:off x="5969760" y="4177546"/>
            <a:ext cx="166473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dirty="0"/>
              <a:t>Џон фон Нојман</a:t>
            </a:r>
          </a:p>
        </p:txBody>
      </p:sp>
      <p:sp>
        <p:nvSpPr>
          <p:cNvPr id="47" name="Google Shape;1305;p35">
            <a:extLst>
              <a:ext uri="{FF2B5EF4-FFF2-40B4-BE49-F238E27FC236}">
                <a16:creationId xmlns:a16="http://schemas.microsoft.com/office/drawing/2014/main" id="{FA9BE16A-C784-48EC-98A8-9477AD0DE2A8}"/>
              </a:ext>
            </a:extLst>
          </p:cNvPr>
          <p:cNvSpPr txBox="1">
            <a:spLocks/>
          </p:cNvSpPr>
          <p:nvPr/>
        </p:nvSpPr>
        <p:spPr>
          <a:xfrm>
            <a:off x="6552632" y="1914903"/>
            <a:ext cx="2336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lt1"/>
                </a:solidFill>
                <a:latin typeface="Crimson Text"/>
                <a:ea typeface="Crimson Text"/>
                <a:cs typeface="Crimson Text"/>
                <a:sym typeface="Crimson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sr-Cyrl-RS" dirty="0"/>
              <a:t>Херман Минковски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13C9665-D19F-434A-B9BD-235E43B9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2" y="293863"/>
            <a:ext cx="1592080" cy="11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94C8A6-8738-4D60-AACB-3C4DC88CD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4"/>
          <a:stretch/>
        </p:blipFill>
        <p:spPr bwMode="auto">
          <a:xfrm>
            <a:off x="3099274" y="277800"/>
            <a:ext cx="1347021" cy="12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E5FED0E-CB00-4606-B92F-9E71DD2282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0"/>
          <a:stretch/>
        </p:blipFill>
        <p:spPr bwMode="auto">
          <a:xfrm>
            <a:off x="5015262" y="277800"/>
            <a:ext cx="1227410" cy="131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7E9CB60-65B3-4015-95D7-19DA7822D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33"/>
          <a:stretch/>
        </p:blipFill>
        <p:spPr bwMode="auto">
          <a:xfrm>
            <a:off x="6701187" y="127312"/>
            <a:ext cx="1866616" cy="14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7FBF781-1F72-4E7C-9D9A-865649111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8" y="1950169"/>
            <a:ext cx="1354230" cy="13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BB21C4A4-0F7B-4B13-B40D-7F0B6CCD3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3" b="10092"/>
          <a:stretch/>
        </p:blipFill>
        <p:spPr bwMode="auto">
          <a:xfrm>
            <a:off x="2914576" y="1972723"/>
            <a:ext cx="1657423" cy="1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ADED527-25A5-4F6F-9904-79E43543E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6"/>
          <a:stretch/>
        </p:blipFill>
        <p:spPr bwMode="auto">
          <a:xfrm>
            <a:off x="6027391" y="1914903"/>
            <a:ext cx="1191521" cy="13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5D611F0-3ACE-47D2-AF40-4C0D7AAE0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58"/>
          <a:stretch/>
        </p:blipFill>
        <p:spPr bwMode="auto">
          <a:xfrm>
            <a:off x="1951728" y="3412239"/>
            <a:ext cx="1479652" cy="15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8E5552E-481E-4F0C-A4F7-166F6D2FF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1"/>
          <a:stretch/>
        </p:blipFill>
        <p:spPr bwMode="auto">
          <a:xfrm>
            <a:off x="4729268" y="3191537"/>
            <a:ext cx="1664735" cy="17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>
            <a:extLst>
              <a:ext uri="{FF2B5EF4-FFF2-40B4-BE49-F238E27FC236}">
                <a16:creationId xmlns:a16="http://schemas.microsoft.com/office/drawing/2014/main" id="{42AAE814-026F-4362-BE6E-6FD45ADEB062}"/>
              </a:ext>
            </a:extLst>
          </p:cNvPr>
          <p:cNvSpPr txBox="1"/>
          <p:nvPr/>
        </p:nvSpPr>
        <p:spPr>
          <a:xfrm>
            <a:off x="1085850" y="1663809"/>
            <a:ext cx="69723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dirty="0">
                <a:effectLst/>
                <a:latin typeface="IBM Plex Sans" panose="020B0503050203000203" pitchFamily="34" charset="0"/>
              </a:rPr>
              <a:t>Најновија научна студија открила је да се траума жртава Холокауста епигенетским налеђем пренела на наредне генерације</a:t>
            </a:r>
            <a:r>
              <a:rPr lang="en-US" sz="2800" b="1" i="0" dirty="0">
                <a:effectLst/>
                <a:latin typeface="IBM Plex Sans" panose="020B0503050203000203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4415442" y="1633998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Cyrl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Упркос томе што је поседовала високе етичке критеријуме ,,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sr-Cyrl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 хладне супериорности“ ( како су је сарадници описивали) сукобила се са колегом Морисом Вилкинсом, који је без њеног знања обелоданио "фотографију 51" научнику Џејмсу Вотсону, који је такође изучавао ДНK. Kрик и Вотсон су 1953. објавили модел ДНK и на основу тога касније добили Нобелову награду. Комитет није уврстио Розалинд</a:t>
            </a:r>
            <a:r>
              <a:rPr lang="sr-Cyrl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8745" y="892852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Rosalind Franklin</a:t>
            </a:r>
            <a:endParaRPr sz="3600" dirty="0"/>
          </a:p>
        </p:txBody>
      </p:sp>
      <p:pic>
        <p:nvPicPr>
          <p:cNvPr id="2050" name="Picture 2" descr="This contains an image of: Rosalind Franklin | Biography, Facts, &amp; DNA">
            <a:extLst>
              <a:ext uri="{FF2B5EF4-FFF2-40B4-BE49-F238E27FC236}">
                <a16:creationId xmlns:a16="http://schemas.microsoft.com/office/drawing/2014/main" id="{51E6B955-60F6-4F4B-BA0A-5938A7FB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73" y="727576"/>
            <a:ext cx="2567699" cy="3688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939489" y="1633998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“</a:t>
            </a:r>
            <a:r>
              <a:rPr lang="sr-Cyrl-RS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Можда чак и више него због своје сопствене традиције, јеврејска група је успешно напредовала због угњетавања и антигонизма на које је стално наилазила у свету и око себе. Овде бесумње лежи један од главних разлога њеног вишемиленијумског одржања.</a:t>
            </a:r>
            <a:r>
              <a:rPr lang="en-US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”</a:t>
            </a:r>
          </a:p>
          <a:p>
            <a:pPr marL="0" indent="0"/>
            <a:endParaRPr lang="en-US" dirty="0"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indent="0" algn="r"/>
            <a:r>
              <a:rPr lang="en-US" sz="12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Collier’s Magazine, NY, </a:t>
            </a:r>
            <a:r>
              <a:rPr lang="en-US" sz="120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26 Nov </a:t>
            </a:r>
            <a:r>
              <a:rPr lang="en-US" sz="1200" dirty="0"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1938.</a:t>
            </a:r>
            <a:endParaRPr sz="12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91" y="727576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Albert Einstein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21FDB0-F608-4931-B9E1-7EE6FDC7A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633844"/>
            <a:ext cx="2910754" cy="3881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6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939489" y="1633998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Cyrl-R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Лиза Мајтнер ( мајка нуклеарне бомбе) оспоравана и као жена ( Макс Планк је сматрао да је наука мушка дисциплина) и као ћерка јеврејског адвоката. Због научног рада је морала да пређе у протестанте, али је заувек оспоравана због јеврејског порекла.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2791" y="727576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Lise Meitner</a:t>
            </a:r>
          </a:p>
        </p:txBody>
      </p:sp>
      <p:pic>
        <p:nvPicPr>
          <p:cNvPr id="3074" name="Picture 2" descr="This contains an image of: The Life-Changing Discoveries by Women That People Still Credit Men For">
            <a:extLst>
              <a:ext uri="{FF2B5EF4-FFF2-40B4-BE49-F238E27FC236}">
                <a16:creationId xmlns:a16="http://schemas.microsoft.com/office/drawing/2014/main" id="{5A3EAAF9-5A4F-45C5-BBBE-8457CCC8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88" y="573261"/>
            <a:ext cx="2664652" cy="399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0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4415441" y="1468722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Винер је био пионир кибернетике, али након што су Сједињене Државе бациле атомску бомбу на Јапан 1945. године, био је дубоко згрожен војним операцијама које су користиле науку и технологију за стварање оружја за масовно уништење, па је тако одбио позив да учествује у Пројекту Менхетн и одбио разна средства за истраживање које је обезбедила војска. </a:t>
            </a:r>
          </a:p>
          <a:p>
            <a:pPr marL="0" indent="0"/>
            <a:r>
              <a:rPr lang="sr-Cyrl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8744" y="727576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Norbert Wiener</a:t>
            </a:r>
            <a:endParaRPr sz="3600" dirty="0"/>
          </a:p>
        </p:txBody>
      </p:sp>
      <p:pic>
        <p:nvPicPr>
          <p:cNvPr id="4098" name="Picture 2" descr="Norbert Wiener - Monoskop">
            <a:extLst>
              <a:ext uri="{FF2B5EF4-FFF2-40B4-BE49-F238E27FC236}">
                <a16:creationId xmlns:a16="http://schemas.microsoft.com/office/drawing/2014/main" id="{B93D790B-3249-4476-B8B8-534C04396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3" y="1098149"/>
            <a:ext cx="3333750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2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36"/>
          <p:cNvSpPr txBox="1">
            <a:spLocks noGrp="1"/>
          </p:cNvSpPr>
          <p:nvPr>
            <p:ph type="subTitle" idx="1"/>
          </p:nvPr>
        </p:nvSpPr>
        <p:spPr>
          <a:xfrm>
            <a:off x="4415441" y="1468722"/>
            <a:ext cx="3632511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sr-Cyrl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Маргарет Кан и њена сестра су се водиле као нестале особе након депортације у Пољску. Била је немачка математичара и међу првим женама које су докторирале у Немачкој. Њен докторски рад био је на тему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‘’</a:t>
            </a:r>
            <a:r>
              <a:rPr lang="sr-Cyrl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Типологија алгебарских кривих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’’</a:t>
            </a:r>
            <a:r>
              <a:rPr lang="sr-Cyrl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Нажалост, због свог јеврејског порекла била је жртва Холокауста у Другом светском рату.</a:t>
            </a:r>
            <a:endParaRPr lang="sr-Latn-R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1304;p35">
            <a:extLst>
              <a:ext uri="{FF2B5EF4-FFF2-40B4-BE49-F238E27FC236}">
                <a16:creationId xmlns:a16="http://schemas.microsoft.com/office/drawing/2014/main" id="{985441E2-FE4A-4D11-9A18-EC56AD16A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8744" y="727576"/>
            <a:ext cx="4045906" cy="7411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Margarethe Kahn</a:t>
            </a:r>
            <a:endParaRPr sz="3600" dirty="0"/>
          </a:p>
        </p:txBody>
      </p:sp>
      <p:pic>
        <p:nvPicPr>
          <p:cNvPr id="1026" name="Picture 2" descr="Margarethe Kahn - Wikipedia">
            <a:extLst>
              <a:ext uri="{FF2B5EF4-FFF2-40B4-BE49-F238E27FC236}">
                <a16:creationId xmlns:a16="http://schemas.microsoft.com/office/drawing/2014/main" id="{7DF61F79-B7A8-4523-9389-DFF2D6EFB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90" y="1063373"/>
            <a:ext cx="2837956" cy="331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83895"/>
      </p:ext>
    </p:extLst>
  </p:cSld>
  <p:clrMapOvr>
    <a:masterClrMapping/>
  </p:clrMapOvr>
</p:sld>
</file>

<file path=ppt/theme/theme1.xml><?xml version="1.0" encoding="utf-8"?>
<a:theme xmlns:a="http://schemas.openxmlformats.org/drawingml/2006/main" name="Jewish Culture and Festivities: Yom Kippur Thesis Defense by Slidesgo">
  <a:themeElements>
    <a:clrScheme name="Simple Light">
      <a:dk1>
        <a:srgbClr val="5D3306"/>
      </a:dk1>
      <a:lt1>
        <a:srgbClr val="AF4D29"/>
      </a:lt1>
      <a:dk2>
        <a:srgbClr val="E9DFCF"/>
      </a:dk2>
      <a:lt2>
        <a:srgbClr val="C8383C"/>
      </a:lt2>
      <a:accent1>
        <a:srgbClr val="D88F37"/>
      </a:accent1>
      <a:accent2>
        <a:srgbClr val="E4B14D"/>
      </a:accent2>
      <a:accent3>
        <a:srgbClr val="CDB08D"/>
      </a:accent3>
      <a:accent4>
        <a:srgbClr val="FBF2DA"/>
      </a:accent4>
      <a:accent5>
        <a:srgbClr val="6F7535"/>
      </a:accent5>
      <a:accent6>
        <a:srgbClr val="FFFFFF"/>
      </a:accent6>
      <a:hlink>
        <a:srgbClr val="7039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612</Words>
  <Application>Microsoft Office PowerPoint</Application>
  <PresentationFormat>On-screen Show (16:9)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Bebas Neue</vt:lpstr>
      <vt:lpstr>Calibri</vt:lpstr>
      <vt:lpstr>Crimson Text</vt:lpstr>
      <vt:lpstr>IBM Plex Sans</vt:lpstr>
      <vt:lpstr>Lato</vt:lpstr>
      <vt:lpstr>Merriweather</vt:lpstr>
      <vt:lpstr>proxima-nova</vt:lpstr>
      <vt:lpstr>Times New Roman</vt:lpstr>
      <vt:lpstr>Jewish Culture and Festivities: Yom Kippur Thesis Defense by Slidesgo</vt:lpstr>
      <vt:lpstr>ДАНИ ДЕМОКРАТСКЕ КУЛТУРЕ</vt:lpstr>
      <vt:lpstr>PowerPoint Presentation</vt:lpstr>
      <vt:lpstr>PowerPoint Presentation</vt:lpstr>
      <vt:lpstr>PowerPoint Presentation</vt:lpstr>
      <vt:lpstr>Rosalind Franklin</vt:lpstr>
      <vt:lpstr>Albert Einstein</vt:lpstr>
      <vt:lpstr>Lise Meitner</vt:lpstr>
      <vt:lpstr>Norbert Wiener</vt:lpstr>
      <vt:lpstr>Margarethe Kahn</vt:lpstr>
      <vt:lpstr>Fritz Harber</vt:lpstr>
      <vt:lpstr>ЕУГЕНИКА</vt:lpstr>
      <vt:lpstr>ЕУГЕНИКА</vt:lpstr>
      <vt:lpstr>PowerPoint Presentation</vt:lpstr>
      <vt:lpstr>PowerPoint Presentation</vt:lpstr>
      <vt:lpstr>—Ariana Neumann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 ДЕМОКРАТСКЕ КУЛТУРЕ</dc:title>
  <dc:creator>Sandra Jacimovic</dc:creator>
  <cp:lastModifiedBy>Sandra Jacimovic</cp:lastModifiedBy>
  <cp:revision>8</cp:revision>
  <dcterms:modified xsi:type="dcterms:W3CDTF">2023-10-04T18:23:32Z</dcterms:modified>
</cp:coreProperties>
</file>