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01" r:id="rId2"/>
    <p:sldId id="300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17" r:id="rId22"/>
    <p:sldId id="31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A660B-886A-4EDB-AB23-2DD75BC8563B}" type="datetimeFigureOut">
              <a:rPr lang="sr-Latn-RS" smtClean="0"/>
              <a:t>11.9.2023.</a:t>
            </a:fld>
            <a:endParaRPr lang="sr-Latn-R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FF802-46F5-4BAE-9FD1-8B9D71A391C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7904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5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6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032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42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1228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08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28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6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1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2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5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4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7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2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7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EA8D2-62F6-46B2-AE22-1B9412EDFE4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2F77B5-617E-4072-AFFD-FE780CB1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5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F2B6E7-8089-08D9-9913-C0D76999C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143" y="2971800"/>
            <a:ext cx="6347714" cy="1320800"/>
          </a:xfrm>
        </p:spPr>
        <p:txBody>
          <a:bodyPr>
            <a:normAutofit/>
          </a:bodyPr>
          <a:lstStyle/>
          <a:p>
            <a:pPr algn="ctr"/>
            <a:r>
              <a:rPr lang="sr-Cyrl-RS" sz="4400" dirty="0"/>
              <a:t>Иза биографије</a:t>
            </a:r>
            <a:endParaRPr lang="sr-Latn-RS" sz="4400" dirty="0"/>
          </a:p>
        </p:txBody>
      </p:sp>
    </p:spTree>
    <p:extLst>
      <p:ext uri="{BB962C8B-B14F-4D97-AF65-F5344CB8AC3E}">
        <p14:creationId xmlns:p14="http://schemas.microsoft.com/office/powerpoint/2010/main" val="1307065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B3C7FA75-88CE-B82F-3E02-C0C45C37C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356" y="1648350"/>
            <a:ext cx="2681287" cy="356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38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-up of a person&#10;&#10;Description automatically generated">
            <a:extLst>
              <a:ext uri="{FF2B5EF4-FFF2-40B4-BE49-F238E27FC236}">
                <a16:creationId xmlns:a16="http://schemas.microsoft.com/office/drawing/2014/main" id="{70C6B786-067F-AE66-881F-CA3720C44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1612058"/>
            <a:ext cx="2990850" cy="36338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0118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close-up of a person's face&#10;&#10;Description automatically generated">
            <a:extLst>
              <a:ext uri="{FF2B5EF4-FFF2-40B4-BE49-F238E27FC236}">
                <a16:creationId xmlns:a16="http://schemas.microsoft.com/office/drawing/2014/main" id="{1503B679-00D8-1D2F-5E19-D82B6983D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1480089"/>
            <a:ext cx="3009900" cy="3897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432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A person in a suit&#10;&#10;Description automatically generated">
            <a:extLst>
              <a:ext uri="{FF2B5EF4-FFF2-40B4-BE49-F238E27FC236}">
                <a16:creationId xmlns:a16="http://schemas.microsoft.com/office/drawing/2014/main" id="{1AA39D6A-4408-9F8D-F527-F367ACC9BB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1404937"/>
            <a:ext cx="3238500" cy="4048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1599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C60EBD93-68AF-0720-E381-EB33E0FC4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1409050"/>
            <a:ext cx="2952750" cy="4039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2270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A person wearing glasses and a suit&#10;&#10;Description automatically generated">
            <a:extLst>
              <a:ext uri="{FF2B5EF4-FFF2-40B4-BE49-F238E27FC236}">
                <a16:creationId xmlns:a16="http://schemas.microsoft.com/office/drawing/2014/main" id="{3CFA5051-3429-1A33-4635-EBF865D1B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1417709"/>
            <a:ext cx="3105150" cy="4022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900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 person with long hair and beard&#10;&#10;Description automatically generated">
            <a:extLst>
              <a:ext uri="{FF2B5EF4-FFF2-40B4-BE49-F238E27FC236}">
                <a16:creationId xmlns:a16="http://schemas.microsoft.com/office/drawing/2014/main" id="{77A61378-D284-6003-862B-E1E3629B96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510" y="2055018"/>
            <a:ext cx="3754980" cy="2747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4070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A408979-E508-4376-729E-24BB91DF8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1509452"/>
            <a:ext cx="3105150" cy="383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031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О Милеви Марић – ТШ“Милева Марић Ајнштајн“">
            <a:extLst>
              <a:ext uri="{FF2B5EF4-FFF2-40B4-BE49-F238E27FC236}">
                <a16:creationId xmlns:a16="http://schemas.microsoft.com/office/drawing/2014/main" id="{F63DFC50-0C9C-2A88-6525-5EB6C7223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128" y="1624194"/>
            <a:ext cx="3283744" cy="360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217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ТС :: Наука :: Данас је позната као „мајка модерне алгебре“, али пут до те  титуле није био лак">
            <a:extLst>
              <a:ext uri="{FF2B5EF4-FFF2-40B4-BE49-F238E27FC236}">
                <a16:creationId xmlns:a16="http://schemas.microsoft.com/office/drawing/2014/main" id="{4B957540-81BD-9BCC-136F-3483C030B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043" y="1431723"/>
            <a:ext cx="3871913" cy="399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43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F3BBF1-BE62-27A2-6027-76B71242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5410200"/>
          </a:xfrm>
        </p:spPr>
        <p:txBody>
          <a:bodyPr>
            <a:normAutofit/>
          </a:bodyPr>
          <a:lstStyle/>
          <a:p>
            <a:pPr algn="ctr"/>
            <a:br>
              <a:rPr lang="sr-Latn-RS" dirty="0"/>
            </a:br>
            <a:br>
              <a:rPr lang="sr-Latn-RS" sz="2700" dirty="0"/>
            </a:br>
            <a:r>
              <a:rPr lang="sr-Cyrl-RS" sz="2700" dirty="0"/>
              <a:t>Многе велике научне идеје и докази теорема нису прошли лако већ су изазивали контроверзе, сукобе, оспоравања, прогоне, …</a:t>
            </a:r>
            <a:br>
              <a:rPr lang="sr-Latn-RS" dirty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50267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iza Majtner je 1905. sa samo 27... - Istorijski zabavnik | Facebook">
            <a:extLst>
              <a:ext uri="{FF2B5EF4-FFF2-40B4-BE49-F238E27FC236}">
                <a16:creationId xmlns:a16="http://schemas.microsoft.com/office/drawing/2014/main" id="{94F6A8DB-C055-81CB-BA95-729745DB3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252" y="1104900"/>
            <a:ext cx="2977495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867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o je bila Ksenija Atanasijević prva doktorka nauka | Lifestyle | Priče iz  Srbije">
            <a:extLst>
              <a:ext uri="{FF2B5EF4-FFF2-40B4-BE49-F238E27FC236}">
                <a16:creationId xmlns:a16="http://schemas.microsoft.com/office/drawing/2014/main" id="{CAF6AAC7-9CD9-B5BA-9775-A95D9E6D8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0" y="1600200"/>
            <a:ext cx="2717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264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Хенријета Левит — Википедија">
            <a:extLst>
              <a:ext uri="{FF2B5EF4-FFF2-40B4-BE49-F238E27FC236}">
                <a16:creationId xmlns:a16="http://schemas.microsoft.com/office/drawing/2014/main" id="{D85A9E8A-A4DC-9491-B4A8-F0B5F55D5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1468162"/>
            <a:ext cx="2990850" cy="392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81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71811BA8-A13E-4782-F258-1D65199B6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695706"/>
            <a:ext cx="3886200" cy="5466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375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5AEFFC83-3818-FAEB-20FE-4B5B61EF4A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245" y="1121719"/>
            <a:ext cx="3699510" cy="46145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630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D780750C-CE99-B6B1-9DC7-B2C07255F3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892" y="1099336"/>
            <a:ext cx="2990215" cy="4659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60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AB9144AF-41A4-34FC-606B-63DDB8484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116" y="1285323"/>
            <a:ext cx="3219767" cy="4287353"/>
          </a:xfrm>
          <a:prstGeom prst="rect">
            <a:avLst/>
          </a:prstGeom>
          <a:noFill/>
          <a:ln>
            <a:noFill/>
          </a:ln>
          <a:effectLst>
            <a:glow rad="419100">
              <a:schemeClr val="accent1">
                <a:alpha val="40000"/>
              </a:schemeClr>
            </a:glow>
            <a:outerShdw blurRad="50800" dist="50800" dir="5400000" sx="99000" sy="99000" algn="ctr" rotWithShape="0">
              <a:srgbClr val="000000">
                <a:alpha val="6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3406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DF082A-C678-E5BC-9FDF-4E5623340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06" y="1144235"/>
            <a:ext cx="3176587" cy="456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075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C311422-115D-3721-A956-CAC781147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25" y="1433006"/>
            <a:ext cx="2800350" cy="399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8EEE4DD4-B318-A3BA-CC8B-1228817952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712" y="1096212"/>
            <a:ext cx="3076575" cy="46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19480"/>
      </p:ext>
    </p:extLst>
  </p:cSld>
  <p:clrMapOvr>
    <a:masterClrMapping/>
  </p:clrMapOvr>
</p:sld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spek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572</TotalTime>
  <Words>27</Words>
  <Application>Microsoft Office PowerPoint</Application>
  <PresentationFormat>Projekcija na ekranu (4:3)</PresentationFormat>
  <Paragraphs>2</Paragraphs>
  <Slides>22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 3</vt:lpstr>
      <vt:lpstr>Aspekt</vt:lpstr>
      <vt:lpstr>Иза биографије</vt:lpstr>
      <vt:lpstr>  Многе велике научне идеје и докази теорема нису прошли лако већ су изазивали контроверзе, сукобе, оспоравања, прогоне, …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</dc:creator>
  <cp:lastModifiedBy>Gordana Varnica</cp:lastModifiedBy>
  <cp:revision>16</cp:revision>
  <dcterms:created xsi:type="dcterms:W3CDTF">2019-03-08T03:51:06Z</dcterms:created>
  <dcterms:modified xsi:type="dcterms:W3CDTF">2023-09-11T08:25:15Z</dcterms:modified>
</cp:coreProperties>
</file>